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Krona One"/>
      <p:regular r:id="rId60"/>
    </p:embeddedFont>
    <p:embeddedFont>
      <p:font typeface="Roboto"/>
      <p:regular r:id="rId61"/>
      <p:bold r:id="rId62"/>
      <p:italic r:id="rId63"/>
      <p:boldItalic r:id="rId64"/>
    </p:embeddedFon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Amatic SC"/>
      <p:regular r:id="rId73"/>
      <p:bold r:id="rId74"/>
    </p:embeddedFont>
    <p:embeddedFont>
      <p:font typeface="Anaheim"/>
      <p:regular r:id="rId75"/>
    </p:embeddedFont>
    <p:embeddedFont>
      <p:font typeface="Bebas Neue"/>
      <p:regular r:id="rId76"/>
    </p:embeddedFont>
    <p:embeddedFont>
      <p:font typeface="Proxima Nova Semibold"/>
      <p:regular r:id="rId77"/>
      <p:bold r:id="rId78"/>
      <p:boldItalic r:id="rId79"/>
    </p:embeddedFont>
    <p:embeddedFont>
      <p:font typeface="Space Grotesk SemiBold"/>
      <p:regular r:id="rId80"/>
      <p:bold r:id="rId81"/>
    </p:embeddedFont>
    <p:embeddedFont>
      <p:font typeface="Space Grotesk"/>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15249A-DD8A-4235-B924-29722C519FCC}">
  <a:tblStyle styleId="{7915249A-DD8A-4235-B924-29722C519F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3" Type="http://schemas.openxmlformats.org/officeDocument/2006/relationships/font" Target="fonts/SpaceGrotesk-bold.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SpaceGroteskSemiBold-regular.fntdata"/><Relationship Id="rId82" Type="http://schemas.openxmlformats.org/officeDocument/2006/relationships/font" Target="fonts/SpaceGrotesk-regular.fntdata"/><Relationship Id="rId81" Type="http://schemas.openxmlformats.org/officeDocument/2006/relationships/font" Target="fonts/SpaceGrotesk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maticSC-regular.fntdata"/><Relationship Id="rId72" Type="http://schemas.openxmlformats.org/officeDocument/2006/relationships/font" Target="fonts/RobotoMedium-boldItalic.fntdata"/><Relationship Id="rId31" Type="http://schemas.openxmlformats.org/officeDocument/2006/relationships/slide" Target="slides/slide24.xml"/><Relationship Id="rId75" Type="http://schemas.openxmlformats.org/officeDocument/2006/relationships/font" Target="fonts/Anaheim-regular.fntdata"/><Relationship Id="rId30" Type="http://schemas.openxmlformats.org/officeDocument/2006/relationships/slide" Target="slides/slide23.xml"/><Relationship Id="rId74" Type="http://schemas.openxmlformats.org/officeDocument/2006/relationships/font" Target="fonts/AmaticSC-bold.fntdata"/><Relationship Id="rId33" Type="http://schemas.openxmlformats.org/officeDocument/2006/relationships/slide" Target="slides/slide26.xml"/><Relationship Id="rId77" Type="http://schemas.openxmlformats.org/officeDocument/2006/relationships/font" Target="fonts/ProximaNovaSemibold-regular.fntdata"/><Relationship Id="rId32" Type="http://schemas.openxmlformats.org/officeDocument/2006/relationships/slide" Target="slides/slide25.xml"/><Relationship Id="rId76" Type="http://schemas.openxmlformats.org/officeDocument/2006/relationships/font" Target="fonts/BebasNeue-regular.fntdata"/><Relationship Id="rId35" Type="http://schemas.openxmlformats.org/officeDocument/2006/relationships/slide" Target="slides/slide28.xml"/><Relationship Id="rId79" Type="http://schemas.openxmlformats.org/officeDocument/2006/relationships/font" Target="fonts/ProximaNovaSemibold-boldItalic.fntdata"/><Relationship Id="rId34" Type="http://schemas.openxmlformats.org/officeDocument/2006/relationships/slide" Target="slides/slide27.xml"/><Relationship Id="rId78" Type="http://schemas.openxmlformats.org/officeDocument/2006/relationships/font" Target="fonts/ProximaNovaSemibold-bold.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3.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5.xml"/><Relationship Id="rId66" Type="http://schemas.openxmlformats.org/officeDocument/2006/relationships/font" Target="fonts/ProximaNova-bold.fntdata"/><Relationship Id="rId21" Type="http://schemas.openxmlformats.org/officeDocument/2006/relationships/slide" Target="slides/slide14.xml"/><Relationship Id="rId65" Type="http://schemas.openxmlformats.org/officeDocument/2006/relationships/font" Target="fonts/ProximaNova-regular.fntdata"/><Relationship Id="rId24" Type="http://schemas.openxmlformats.org/officeDocument/2006/relationships/slide" Target="slides/slide17.xml"/><Relationship Id="rId68" Type="http://schemas.openxmlformats.org/officeDocument/2006/relationships/font" Target="fonts/ProximaNova-boldItalic.fntdata"/><Relationship Id="rId23" Type="http://schemas.openxmlformats.org/officeDocument/2006/relationships/slide" Target="slides/slide16.xml"/><Relationship Id="rId67" Type="http://schemas.openxmlformats.org/officeDocument/2006/relationships/font" Target="fonts/ProximaNova-italic.fntdata"/><Relationship Id="rId60" Type="http://schemas.openxmlformats.org/officeDocument/2006/relationships/font" Target="fonts/KronaOne-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f5e4e010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f5e4e010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f5e4e010b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f5e4e010b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f5e4e010b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f5e4e010b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5e4e010b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5e4e010b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f5e4e010b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f5e4e010b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f5e4e010b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f5e4e010b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f55dcf7ca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f55dcf7ca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f5e4e010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f5e4e010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f5e4e010b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f5e4e010b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f5e4e010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f5e4e010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f55dcf7ca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f55dcf7ca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f5e4e010b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f5e4e010b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f5e4e010b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f5e4e010b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f5e4e010b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f5e4e010b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f5e4e010b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f5e4e010b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f6a333f1ca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f6a333f1ca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f5e4e010b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f5e4e010b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f5e4e010b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f5e4e010b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f5e4e010b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f5e4e010b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f5e4e010b5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f5e4e010b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f5e4e010b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f5e4e010b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55dcf7ca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f55dcf7ca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f6a333f1ca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f6a333f1ca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f5e4e010b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f5e4e010b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f6c36acfa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f6c36acfa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f6a333f1ca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f6a333f1ca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f6a333f1ca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f6a333f1ca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f55dcf7ca6_0_1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f55dcf7ca6_0_1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f55dcf7ca6_0_1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f55dcf7ca6_0_1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f55dcf7ca6_0_1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f55dcf7ca6_0_1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f55dcf7ca6_0_1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f55dcf7ca6_0_1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f55dcf7ca6_0_1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f55dcf7ca6_0_1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f55dcf7c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f55dcf7c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f55dcf7ca6_0_1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f55dcf7ca6_0_1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1" name="Shape 4931"/>
        <p:cNvGrpSpPr/>
        <p:nvPr/>
      </p:nvGrpSpPr>
      <p:grpSpPr>
        <a:xfrm>
          <a:off x="0" y="0"/>
          <a:ext cx="0" cy="0"/>
          <a:chOff x="0" y="0"/>
          <a:chExt cx="0" cy="0"/>
        </a:xfrm>
      </p:grpSpPr>
      <p:sp>
        <p:nvSpPr>
          <p:cNvPr id="4932" name="Google Shape;4932;gf55dcf7ca6_0_14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3" name="Google Shape;4933;gf55dcf7ca6_0_14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0" name="Shape 5350"/>
        <p:cNvGrpSpPr/>
        <p:nvPr/>
      </p:nvGrpSpPr>
      <p:grpSpPr>
        <a:xfrm>
          <a:off x="0" y="0"/>
          <a:ext cx="0" cy="0"/>
          <a:chOff x="0" y="0"/>
          <a:chExt cx="0" cy="0"/>
        </a:xfrm>
      </p:grpSpPr>
      <p:sp>
        <p:nvSpPr>
          <p:cNvPr id="5351" name="Google Shape;5351;gf55dcf7ca6_0_14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2" name="Google Shape;5352;gf55dcf7ca6_0_14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0" name="Shape 5520"/>
        <p:cNvGrpSpPr/>
        <p:nvPr/>
      </p:nvGrpSpPr>
      <p:grpSpPr>
        <a:xfrm>
          <a:off x="0" y="0"/>
          <a:ext cx="0" cy="0"/>
          <a:chOff x="0" y="0"/>
          <a:chExt cx="0" cy="0"/>
        </a:xfrm>
      </p:grpSpPr>
      <p:sp>
        <p:nvSpPr>
          <p:cNvPr id="5521" name="Google Shape;5521;gf55dcf7ca6_0_14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2" name="Google Shape;5522;gf55dcf7ca6_0_14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5" name="Shape 5925"/>
        <p:cNvGrpSpPr/>
        <p:nvPr/>
      </p:nvGrpSpPr>
      <p:grpSpPr>
        <a:xfrm>
          <a:off x="0" y="0"/>
          <a:ext cx="0" cy="0"/>
          <a:chOff x="0" y="0"/>
          <a:chExt cx="0" cy="0"/>
        </a:xfrm>
      </p:grpSpPr>
      <p:sp>
        <p:nvSpPr>
          <p:cNvPr id="5926" name="Google Shape;5926;gf55dcf7ca6_0_15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7" name="Google Shape;5927;gf55dcf7ca6_0_15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5" name="Shape 6305"/>
        <p:cNvGrpSpPr/>
        <p:nvPr/>
      </p:nvGrpSpPr>
      <p:grpSpPr>
        <a:xfrm>
          <a:off x="0" y="0"/>
          <a:ext cx="0" cy="0"/>
          <a:chOff x="0" y="0"/>
          <a:chExt cx="0" cy="0"/>
        </a:xfrm>
      </p:grpSpPr>
      <p:sp>
        <p:nvSpPr>
          <p:cNvPr id="6306" name="Google Shape;6306;gf55dcf7ca6_0_15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7" name="Google Shape;6307;gf55dcf7ca6_0_15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9" name="Shape 6719"/>
        <p:cNvGrpSpPr/>
        <p:nvPr/>
      </p:nvGrpSpPr>
      <p:grpSpPr>
        <a:xfrm>
          <a:off x="0" y="0"/>
          <a:ext cx="0" cy="0"/>
          <a:chOff x="0" y="0"/>
          <a:chExt cx="0" cy="0"/>
        </a:xfrm>
      </p:grpSpPr>
      <p:sp>
        <p:nvSpPr>
          <p:cNvPr id="6720" name="Google Shape;6720;gf55dcf7ca6_0_15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1" name="Google Shape;6721;gf55dcf7ca6_0_15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0" name="Shape 7080"/>
        <p:cNvGrpSpPr/>
        <p:nvPr/>
      </p:nvGrpSpPr>
      <p:grpSpPr>
        <a:xfrm>
          <a:off x="0" y="0"/>
          <a:ext cx="0" cy="0"/>
          <a:chOff x="0" y="0"/>
          <a:chExt cx="0" cy="0"/>
        </a:xfrm>
      </p:grpSpPr>
      <p:sp>
        <p:nvSpPr>
          <p:cNvPr id="7081" name="Google Shape;7081;gf55dcf7ca6_0_16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2" name="Google Shape;7082;gf55dcf7ca6_0_16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0" name="Shape 7590"/>
        <p:cNvGrpSpPr/>
        <p:nvPr/>
      </p:nvGrpSpPr>
      <p:grpSpPr>
        <a:xfrm>
          <a:off x="0" y="0"/>
          <a:ext cx="0" cy="0"/>
          <a:chOff x="0" y="0"/>
          <a:chExt cx="0" cy="0"/>
        </a:xfrm>
      </p:grpSpPr>
      <p:sp>
        <p:nvSpPr>
          <p:cNvPr id="7591" name="Google Shape;7591;gf55dcf7ca6_0_16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2" name="Google Shape;7592;gf55dcf7ca6_0_16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0" name="Shape 8210"/>
        <p:cNvGrpSpPr/>
        <p:nvPr/>
      </p:nvGrpSpPr>
      <p:grpSpPr>
        <a:xfrm>
          <a:off x="0" y="0"/>
          <a:ext cx="0" cy="0"/>
          <a:chOff x="0" y="0"/>
          <a:chExt cx="0" cy="0"/>
        </a:xfrm>
      </p:grpSpPr>
      <p:sp>
        <p:nvSpPr>
          <p:cNvPr id="8211" name="Google Shape;8211;gf55dcf7ca6_0_17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2" name="Google Shape;8212;gf55dcf7ca6_0_17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f59f73e94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f59f73e94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4" name="Shape 8804"/>
        <p:cNvGrpSpPr/>
        <p:nvPr/>
      </p:nvGrpSpPr>
      <p:grpSpPr>
        <a:xfrm>
          <a:off x="0" y="0"/>
          <a:ext cx="0" cy="0"/>
          <a:chOff x="0" y="0"/>
          <a:chExt cx="0" cy="0"/>
        </a:xfrm>
      </p:grpSpPr>
      <p:sp>
        <p:nvSpPr>
          <p:cNvPr id="8805" name="Google Shape;8805;gf55dcf7ca6_0_18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6" name="Google Shape;8806;gf55dcf7ca6_0_18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5" name="Shape 9125"/>
        <p:cNvGrpSpPr/>
        <p:nvPr/>
      </p:nvGrpSpPr>
      <p:grpSpPr>
        <a:xfrm>
          <a:off x="0" y="0"/>
          <a:ext cx="0" cy="0"/>
          <a:chOff x="0" y="0"/>
          <a:chExt cx="0" cy="0"/>
        </a:xfrm>
      </p:grpSpPr>
      <p:sp>
        <p:nvSpPr>
          <p:cNvPr id="9126" name="Google Shape;9126;gf55dcf7ca6_0_18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7" name="Google Shape;9127;gf55dcf7ca6_0_18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3" name="Shape 9433"/>
        <p:cNvGrpSpPr/>
        <p:nvPr/>
      </p:nvGrpSpPr>
      <p:grpSpPr>
        <a:xfrm>
          <a:off x="0" y="0"/>
          <a:ext cx="0" cy="0"/>
          <a:chOff x="0" y="0"/>
          <a:chExt cx="0" cy="0"/>
        </a:xfrm>
      </p:grpSpPr>
      <p:sp>
        <p:nvSpPr>
          <p:cNvPr id="9434" name="Google Shape;9434;gf55dcf7ca6_0_20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5" name="Google Shape;9435;gf55dcf7ca6_0_20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f5e4e010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f5e4e010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f5e4e010b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f5e4e010b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f55dcf7ca6_0_20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f55dcf7ca6_0_20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f5e4e010b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f5e4e010b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 type="subTitle"/>
          </p:nvPr>
        </p:nvSpPr>
        <p:spPr>
          <a:xfrm>
            <a:off x="715100" y="4361575"/>
            <a:ext cx="3646500" cy="247200"/>
          </a:xfrm>
          <a:prstGeom prst="rect">
            <a:avLst/>
          </a:prstGeom>
          <a:solidFill>
            <a:schemeClr val="accent1"/>
          </a:solidFill>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p:nvPr/>
        </p:nvSpPr>
        <p:spPr>
          <a:xfrm>
            <a:off x="428400" y="4175050"/>
            <a:ext cx="4143300" cy="64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857047" y="535000"/>
            <a:ext cx="3583105" cy="1727659"/>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476225" y="2330388"/>
            <a:ext cx="384525" cy="482700"/>
          </a:xfrm>
          <a:custGeom>
            <a:rect b="b" l="l" r="r" t="t"/>
            <a:pathLst>
              <a:path extrusionOk="0" h="19308" w="15381">
                <a:moveTo>
                  <a:pt x="8658" y="78"/>
                </a:moveTo>
                <a:cubicBezTo>
                  <a:pt x="8694" y="78"/>
                  <a:pt x="8736" y="102"/>
                  <a:pt x="8802" y="102"/>
                </a:cubicBezTo>
                <a:cubicBezTo>
                  <a:pt x="8813" y="102"/>
                  <a:pt x="8825" y="102"/>
                  <a:pt x="8838" y="100"/>
                </a:cubicBezTo>
                <a:lnTo>
                  <a:pt x="8838" y="100"/>
                </a:lnTo>
                <a:cubicBezTo>
                  <a:pt x="8821" y="151"/>
                  <a:pt x="8755" y="181"/>
                  <a:pt x="8691" y="181"/>
                </a:cubicBezTo>
                <a:cubicBezTo>
                  <a:pt x="8649" y="181"/>
                  <a:pt x="8608" y="168"/>
                  <a:pt x="8583" y="140"/>
                </a:cubicBezTo>
                <a:cubicBezTo>
                  <a:pt x="8609" y="92"/>
                  <a:pt x="8631" y="78"/>
                  <a:pt x="8658" y="78"/>
                </a:cubicBezTo>
                <a:close/>
                <a:moveTo>
                  <a:pt x="12184" y="422"/>
                </a:moveTo>
                <a:cubicBezTo>
                  <a:pt x="12205" y="422"/>
                  <a:pt x="12226" y="426"/>
                  <a:pt x="12243" y="430"/>
                </a:cubicBezTo>
                <a:cubicBezTo>
                  <a:pt x="12248" y="426"/>
                  <a:pt x="12254" y="423"/>
                  <a:pt x="12259" y="422"/>
                </a:cubicBezTo>
                <a:cubicBezTo>
                  <a:pt x="12283" y="437"/>
                  <a:pt x="12291" y="442"/>
                  <a:pt x="12288" y="442"/>
                </a:cubicBezTo>
                <a:cubicBezTo>
                  <a:pt x="12285" y="442"/>
                  <a:pt x="12268" y="435"/>
                  <a:pt x="12243" y="430"/>
                </a:cubicBezTo>
                <a:cubicBezTo>
                  <a:pt x="12226" y="442"/>
                  <a:pt x="12216" y="462"/>
                  <a:pt x="12187" y="462"/>
                </a:cubicBezTo>
                <a:cubicBezTo>
                  <a:pt x="12210" y="515"/>
                  <a:pt x="12264" y="537"/>
                  <a:pt x="12333" y="542"/>
                </a:cubicBezTo>
                <a:cubicBezTo>
                  <a:pt x="12333" y="578"/>
                  <a:pt x="12299" y="617"/>
                  <a:pt x="12275" y="617"/>
                </a:cubicBezTo>
                <a:cubicBezTo>
                  <a:pt x="12259" y="617"/>
                  <a:pt x="12248" y="597"/>
                  <a:pt x="12259" y="542"/>
                </a:cubicBezTo>
                <a:lnTo>
                  <a:pt x="12259" y="542"/>
                </a:lnTo>
                <a:cubicBezTo>
                  <a:pt x="12251" y="545"/>
                  <a:pt x="12241" y="546"/>
                  <a:pt x="12230" y="546"/>
                </a:cubicBezTo>
                <a:cubicBezTo>
                  <a:pt x="12199" y="546"/>
                  <a:pt x="12159" y="536"/>
                  <a:pt x="12128" y="536"/>
                </a:cubicBezTo>
                <a:cubicBezTo>
                  <a:pt x="12097" y="536"/>
                  <a:pt x="12075" y="546"/>
                  <a:pt x="12078" y="582"/>
                </a:cubicBezTo>
                <a:cubicBezTo>
                  <a:pt x="11995" y="560"/>
                  <a:pt x="12122" y="520"/>
                  <a:pt x="12041" y="462"/>
                </a:cubicBezTo>
                <a:cubicBezTo>
                  <a:pt x="12047" y="443"/>
                  <a:pt x="12053" y="435"/>
                  <a:pt x="12059" y="435"/>
                </a:cubicBezTo>
                <a:cubicBezTo>
                  <a:pt x="12070" y="435"/>
                  <a:pt x="12078" y="472"/>
                  <a:pt x="12078" y="502"/>
                </a:cubicBezTo>
                <a:cubicBezTo>
                  <a:pt x="12093" y="439"/>
                  <a:pt x="12139" y="422"/>
                  <a:pt x="12184" y="422"/>
                </a:cubicBezTo>
                <a:close/>
                <a:moveTo>
                  <a:pt x="11641" y="542"/>
                </a:moveTo>
                <a:lnTo>
                  <a:pt x="11641" y="542"/>
                </a:lnTo>
                <a:cubicBezTo>
                  <a:pt x="11684" y="548"/>
                  <a:pt x="11672" y="615"/>
                  <a:pt x="11677" y="663"/>
                </a:cubicBezTo>
                <a:cubicBezTo>
                  <a:pt x="11660" y="665"/>
                  <a:pt x="11644" y="667"/>
                  <a:pt x="11630" y="667"/>
                </a:cubicBezTo>
                <a:cubicBezTo>
                  <a:pt x="11571" y="667"/>
                  <a:pt x="11530" y="648"/>
                  <a:pt x="11497" y="622"/>
                </a:cubicBezTo>
                <a:cubicBezTo>
                  <a:pt x="11488" y="586"/>
                  <a:pt x="11503" y="577"/>
                  <a:pt x="11527" y="577"/>
                </a:cubicBezTo>
                <a:cubicBezTo>
                  <a:pt x="11551" y="577"/>
                  <a:pt x="11585" y="587"/>
                  <a:pt x="11610" y="587"/>
                </a:cubicBezTo>
                <a:cubicBezTo>
                  <a:pt x="11634" y="587"/>
                  <a:pt x="11649" y="578"/>
                  <a:pt x="11641" y="542"/>
                </a:cubicBezTo>
                <a:close/>
                <a:moveTo>
                  <a:pt x="9676" y="542"/>
                </a:moveTo>
                <a:cubicBezTo>
                  <a:pt x="9725" y="555"/>
                  <a:pt x="9707" y="643"/>
                  <a:pt x="9712" y="703"/>
                </a:cubicBezTo>
                <a:cubicBezTo>
                  <a:pt x="9701" y="705"/>
                  <a:pt x="9690" y="706"/>
                  <a:pt x="9681" y="706"/>
                </a:cubicBezTo>
                <a:cubicBezTo>
                  <a:pt x="9629" y="706"/>
                  <a:pt x="9608" y="673"/>
                  <a:pt x="9567" y="663"/>
                </a:cubicBezTo>
                <a:cubicBezTo>
                  <a:pt x="9569" y="587"/>
                  <a:pt x="9686" y="635"/>
                  <a:pt x="9675" y="542"/>
                </a:cubicBezTo>
                <a:close/>
                <a:moveTo>
                  <a:pt x="10441" y="622"/>
                </a:moveTo>
                <a:cubicBezTo>
                  <a:pt x="10483" y="682"/>
                  <a:pt x="10545" y="721"/>
                  <a:pt x="10549" y="823"/>
                </a:cubicBezTo>
                <a:cubicBezTo>
                  <a:pt x="10519" y="815"/>
                  <a:pt x="10513" y="782"/>
                  <a:pt x="10476" y="782"/>
                </a:cubicBezTo>
                <a:lnTo>
                  <a:pt x="10476" y="904"/>
                </a:lnTo>
                <a:cubicBezTo>
                  <a:pt x="10467" y="921"/>
                  <a:pt x="10460" y="928"/>
                  <a:pt x="10455" y="928"/>
                </a:cubicBezTo>
                <a:cubicBezTo>
                  <a:pt x="10424" y="928"/>
                  <a:pt x="10447" y="687"/>
                  <a:pt x="10440" y="622"/>
                </a:cubicBezTo>
                <a:close/>
                <a:moveTo>
                  <a:pt x="7638" y="1265"/>
                </a:moveTo>
                <a:lnTo>
                  <a:pt x="7638" y="1265"/>
                </a:lnTo>
                <a:cubicBezTo>
                  <a:pt x="7678" y="1272"/>
                  <a:pt x="7658" y="1304"/>
                  <a:pt x="7638" y="1304"/>
                </a:cubicBezTo>
                <a:cubicBezTo>
                  <a:pt x="7653" y="1341"/>
                  <a:pt x="7669" y="1377"/>
                  <a:pt x="7710" y="1385"/>
                </a:cubicBezTo>
                <a:cubicBezTo>
                  <a:pt x="7709" y="1407"/>
                  <a:pt x="7702" y="1415"/>
                  <a:pt x="7692" y="1415"/>
                </a:cubicBezTo>
                <a:cubicBezTo>
                  <a:pt x="7668" y="1415"/>
                  <a:pt x="7622" y="1373"/>
                  <a:pt x="7571" y="1373"/>
                </a:cubicBezTo>
                <a:cubicBezTo>
                  <a:pt x="7557" y="1373"/>
                  <a:pt x="7542" y="1376"/>
                  <a:pt x="7528" y="1385"/>
                </a:cubicBezTo>
                <a:cubicBezTo>
                  <a:pt x="7608" y="1438"/>
                  <a:pt x="7622" y="1450"/>
                  <a:pt x="7606" y="1450"/>
                </a:cubicBezTo>
                <a:cubicBezTo>
                  <a:pt x="7593" y="1450"/>
                  <a:pt x="7560" y="1443"/>
                  <a:pt x="7526" y="1443"/>
                </a:cubicBezTo>
                <a:cubicBezTo>
                  <a:pt x="7500" y="1443"/>
                  <a:pt x="7473" y="1448"/>
                  <a:pt x="7455" y="1465"/>
                </a:cubicBezTo>
                <a:cubicBezTo>
                  <a:pt x="7332" y="1352"/>
                  <a:pt x="7652" y="1392"/>
                  <a:pt x="7638" y="1265"/>
                </a:cubicBezTo>
                <a:close/>
                <a:moveTo>
                  <a:pt x="9858" y="1345"/>
                </a:moveTo>
                <a:lnTo>
                  <a:pt x="9858" y="1345"/>
                </a:lnTo>
                <a:cubicBezTo>
                  <a:pt x="9943" y="1355"/>
                  <a:pt x="9816" y="1452"/>
                  <a:pt x="9821" y="1505"/>
                </a:cubicBezTo>
                <a:cubicBezTo>
                  <a:pt x="9876" y="1490"/>
                  <a:pt x="9913" y="1437"/>
                  <a:pt x="9954" y="1437"/>
                </a:cubicBezTo>
                <a:cubicBezTo>
                  <a:pt x="9970" y="1437"/>
                  <a:pt x="9986" y="1445"/>
                  <a:pt x="10004" y="1465"/>
                </a:cubicBezTo>
                <a:cubicBezTo>
                  <a:pt x="9982" y="1522"/>
                  <a:pt x="9949" y="1539"/>
                  <a:pt x="9914" y="1539"/>
                </a:cubicBezTo>
                <a:cubicBezTo>
                  <a:pt x="9870" y="1539"/>
                  <a:pt x="9823" y="1513"/>
                  <a:pt x="9785" y="1505"/>
                </a:cubicBezTo>
                <a:cubicBezTo>
                  <a:pt x="9758" y="1396"/>
                  <a:pt x="9856" y="1425"/>
                  <a:pt x="9858" y="1345"/>
                </a:cubicBezTo>
                <a:close/>
                <a:moveTo>
                  <a:pt x="9184" y="1683"/>
                </a:moveTo>
                <a:cubicBezTo>
                  <a:pt x="9200" y="1683"/>
                  <a:pt x="9223" y="1708"/>
                  <a:pt x="9257" y="1708"/>
                </a:cubicBezTo>
                <a:cubicBezTo>
                  <a:pt x="9262" y="1708"/>
                  <a:pt x="9268" y="1708"/>
                  <a:pt x="9274" y="1706"/>
                </a:cubicBezTo>
                <a:lnTo>
                  <a:pt x="9275" y="1706"/>
                </a:lnTo>
                <a:cubicBezTo>
                  <a:pt x="9250" y="1741"/>
                  <a:pt x="9238" y="1783"/>
                  <a:pt x="9239" y="1826"/>
                </a:cubicBezTo>
                <a:cubicBezTo>
                  <a:pt x="9285" y="1760"/>
                  <a:pt x="9344" y="1739"/>
                  <a:pt x="9376" y="1739"/>
                </a:cubicBezTo>
                <a:cubicBezTo>
                  <a:pt x="9416" y="1739"/>
                  <a:pt x="9417" y="1769"/>
                  <a:pt x="9313" y="1787"/>
                </a:cubicBezTo>
                <a:cubicBezTo>
                  <a:pt x="9307" y="1826"/>
                  <a:pt x="9334" y="1829"/>
                  <a:pt x="9364" y="1829"/>
                </a:cubicBezTo>
                <a:cubicBezTo>
                  <a:pt x="9369" y="1829"/>
                  <a:pt x="9374" y="1829"/>
                  <a:pt x="9380" y="1829"/>
                </a:cubicBezTo>
                <a:cubicBezTo>
                  <a:pt x="9417" y="1829"/>
                  <a:pt x="9450" y="1833"/>
                  <a:pt x="9421" y="1907"/>
                </a:cubicBezTo>
                <a:cubicBezTo>
                  <a:pt x="9329" y="1900"/>
                  <a:pt x="9335" y="1851"/>
                  <a:pt x="9277" y="1851"/>
                </a:cubicBezTo>
                <a:cubicBezTo>
                  <a:pt x="9260" y="1851"/>
                  <a:pt x="9236" y="1856"/>
                  <a:pt x="9203" y="1867"/>
                </a:cubicBezTo>
                <a:cubicBezTo>
                  <a:pt x="9199" y="1802"/>
                  <a:pt x="9220" y="1713"/>
                  <a:pt x="9166" y="1706"/>
                </a:cubicBezTo>
                <a:cubicBezTo>
                  <a:pt x="9171" y="1689"/>
                  <a:pt x="9177" y="1683"/>
                  <a:pt x="9184" y="1683"/>
                </a:cubicBezTo>
                <a:close/>
                <a:moveTo>
                  <a:pt x="6691" y="2268"/>
                </a:moveTo>
                <a:cubicBezTo>
                  <a:pt x="6697" y="2320"/>
                  <a:pt x="6837" y="2370"/>
                  <a:pt x="6764" y="2548"/>
                </a:cubicBezTo>
                <a:cubicBezTo>
                  <a:pt x="6658" y="2514"/>
                  <a:pt x="6723" y="2488"/>
                  <a:pt x="6727" y="2388"/>
                </a:cubicBezTo>
                <a:cubicBezTo>
                  <a:pt x="6719" y="2386"/>
                  <a:pt x="6712" y="2385"/>
                  <a:pt x="6706" y="2385"/>
                </a:cubicBezTo>
                <a:cubicBezTo>
                  <a:pt x="6663" y="2385"/>
                  <a:pt x="6659" y="2426"/>
                  <a:pt x="6655" y="2469"/>
                </a:cubicBezTo>
                <a:cubicBezTo>
                  <a:pt x="6642" y="2483"/>
                  <a:pt x="6634" y="2489"/>
                  <a:pt x="6628" y="2489"/>
                </a:cubicBezTo>
                <a:cubicBezTo>
                  <a:pt x="6596" y="2489"/>
                  <a:pt x="6662" y="2295"/>
                  <a:pt x="6691" y="2268"/>
                </a:cubicBezTo>
                <a:close/>
                <a:moveTo>
                  <a:pt x="6218" y="4958"/>
                </a:moveTo>
                <a:lnTo>
                  <a:pt x="6218" y="4958"/>
                </a:lnTo>
                <a:cubicBezTo>
                  <a:pt x="6399" y="4974"/>
                  <a:pt x="6205" y="5083"/>
                  <a:pt x="6218" y="5158"/>
                </a:cubicBezTo>
                <a:cubicBezTo>
                  <a:pt x="6071" y="5108"/>
                  <a:pt x="6228" y="5076"/>
                  <a:pt x="6218" y="4958"/>
                </a:cubicBezTo>
                <a:close/>
                <a:moveTo>
                  <a:pt x="1887" y="5761"/>
                </a:moveTo>
                <a:cubicBezTo>
                  <a:pt x="1919" y="5836"/>
                  <a:pt x="1960" y="5867"/>
                  <a:pt x="2006" y="5867"/>
                </a:cubicBezTo>
                <a:cubicBezTo>
                  <a:pt x="2047" y="5867"/>
                  <a:pt x="2093" y="5843"/>
                  <a:pt x="2141" y="5801"/>
                </a:cubicBezTo>
                <a:lnTo>
                  <a:pt x="2141" y="5801"/>
                </a:lnTo>
                <a:cubicBezTo>
                  <a:pt x="2128" y="5853"/>
                  <a:pt x="2077" y="5865"/>
                  <a:pt x="2068" y="5921"/>
                </a:cubicBezTo>
                <a:cubicBezTo>
                  <a:pt x="2063" y="5968"/>
                  <a:pt x="2076" y="5993"/>
                  <a:pt x="2105" y="6002"/>
                </a:cubicBezTo>
                <a:cubicBezTo>
                  <a:pt x="2103" y="6018"/>
                  <a:pt x="2094" y="6024"/>
                  <a:pt x="2078" y="6024"/>
                </a:cubicBezTo>
                <a:cubicBezTo>
                  <a:pt x="2041" y="6024"/>
                  <a:pt x="1972" y="5992"/>
                  <a:pt x="1906" y="5992"/>
                </a:cubicBezTo>
                <a:cubicBezTo>
                  <a:pt x="1887" y="5992"/>
                  <a:pt x="1868" y="5995"/>
                  <a:pt x="1850" y="6002"/>
                </a:cubicBezTo>
                <a:cubicBezTo>
                  <a:pt x="1975" y="5915"/>
                  <a:pt x="1938" y="5908"/>
                  <a:pt x="1887" y="5761"/>
                </a:cubicBezTo>
                <a:close/>
                <a:moveTo>
                  <a:pt x="4979" y="8409"/>
                </a:moveTo>
                <a:cubicBezTo>
                  <a:pt x="5023" y="8416"/>
                  <a:pt x="5011" y="8483"/>
                  <a:pt x="5017" y="8531"/>
                </a:cubicBezTo>
                <a:cubicBezTo>
                  <a:pt x="5013" y="8532"/>
                  <a:pt x="5010" y="8532"/>
                  <a:pt x="5007" y="8532"/>
                </a:cubicBezTo>
                <a:cubicBezTo>
                  <a:pt x="4985" y="8532"/>
                  <a:pt x="4981" y="8512"/>
                  <a:pt x="4979" y="8490"/>
                </a:cubicBezTo>
                <a:cubicBezTo>
                  <a:pt x="4931" y="8502"/>
                  <a:pt x="4950" y="8590"/>
                  <a:pt x="4944" y="8651"/>
                </a:cubicBezTo>
                <a:cubicBezTo>
                  <a:pt x="4925" y="8637"/>
                  <a:pt x="4907" y="8622"/>
                  <a:pt x="4893" y="8622"/>
                </a:cubicBezTo>
                <a:cubicBezTo>
                  <a:pt x="4883" y="8622"/>
                  <a:pt x="4875" y="8630"/>
                  <a:pt x="4872" y="8651"/>
                </a:cubicBezTo>
                <a:cubicBezTo>
                  <a:pt x="4779" y="8646"/>
                  <a:pt x="4785" y="8501"/>
                  <a:pt x="4835" y="8450"/>
                </a:cubicBezTo>
                <a:lnTo>
                  <a:pt x="4835" y="8450"/>
                </a:lnTo>
                <a:cubicBezTo>
                  <a:pt x="4861" y="8515"/>
                  <a:pt x="4875" y="8539"/>
                  <a:pt x="4886" y="8539"/>
                </a:cubicBezTo>
                <a:cubicBezTo>
                  <a:pt x="4906" y="8539"/>
                  <a:pt x="4918" y="8462"/>
                  <a:pt x="4979" y="8409"/>
                </a:cubicBezTo>
                <a:close/>
                <a:moveTo>
                  <a:pt x="314" y="8641"/>
                </a:moveTo>
                <a:cubicBezTo>
                  <a:pt x="327" y="8641"/>
                  <a:pt x="342" y="8644"/>
                  <a:pt x="358" y="8651"/>
                </a:cubicBezTo>
                <a:cubicBezTo>
                  <a:pt x="403" y="8821"/>
                  <a:pt x="236" y="8758"/>
                  <a:pt x="213" y="8852"/>
                </a:cubicBezTo>
                <a:cubicBezTo>
                  <a:pt x="169" y="8836"/>
                  <a:pt x="205" y="8641"/>
                  <a:pt x="314" y="8641"/>
                </a:cubicBezTo>
                <a:close/>
                <a:moveTo>
                  <a:pt x="429" y="8645"/>
                </a:moveTo>
                <a:cubicBezTo>
                  <a:pt x="504" y="8645"/>
                  <a:pt x="478" y="8757"/>
                  <a:pt x="541" y="8772"/>
                </a:cubicBezTo>
                <a:cubicBezTo>
                  <a:pt x="525" y="8847"/>
                  <a:pt x="436" y="8844"/>
                  <a:pt x="467" y="8971"/>
                </a:cubicBezTo>
                <a:lnTo>
                  <a:pt x="468" y="8972"/>
                </a:lnTo>
                <a:cubicBezTo>
                  <a:pt x="425" y="8965"/>
                  <a:pt x="437" y="8900"/>
                  <a:pt x="432" y="8852"/>
                </a:cubicBezTo>
                <a:lnTo>
                  <a:pt x="323" y="8852"/>
                </a:lnTo>
                <a:cubicBezTo>
                  <a:pt x="409" y="8792"/>
                  <a:pt x="457" y="8792"/>
                  <a:pt x="395" y="8651"/>
                </a:cubicBezTo>
                <a:cubicBezTo>
                  <a:pt x="408" y="8647"/>
                  <a:pt x="419" y="8645"/>
                  <a:pt x="429" y="8645"/>
                </a:cubicBezTo>
                <a:close/>
                <a:moveTo>
                  <a:pt x="1959" y="9213"/>
                </a:moveTo>
                <a:cubicBezTo>
                  <a:pt x="2019" y="9293"/>
                  <a:pt x="1956" y="9264"/>
                  <a:pt x="1959" y="9373"/>
                </a:cubicBezTo>
                <a:lnTo>
                  <a:pt x="1959" y="9374"/>
                </a:lnTo>
                <a:lnTo>
                  <a:pt x="1887" y="9374"/>
                </a:lnTo>
                <a:cubicBezTo>
                  <a:pt x="1891" y="9264"/>
                  <a:pt x="1827" y="9293"/>
                  <a:pt x="1887" y="9213"/>
                </a:cubicBezTo>
                <a:close/>
                <a:moveTo>
                  <a:pt x="3633" y="15435"/>
                </a:moveTo>
                <a:cubicBezTo>
                  <a:pt x="3645" y="15528"/>
                  <a:pt x="3628" y="15589"/>
                  <a:pt x="3597" y="15635"/>
                </a:cubicBezTo>
                <a:cubicBezTo>
                  <a:pt x="3556" y="15628"/>
                  <a:pt x="3577" y="15595"/>
                  <a:pt x="3597" y="15595"/>
                </a:cubicBezTo>
                <a:cubicBezTo>
                  <a:pt x="3590" y="15561"/>
                  <a:pt x="3581" y="15549"/>
                  <a:pt x="3570" y="15549"/>
                </a:cubicBezTo>
                <a:cubicBezTo>
                  <a:pt x="3546" y="15549"/>
                  <a:pt x="3513" y="15601"/>
                  <a:pt x="3474" y="15601"/>
                </a:cubicBezTo>
                <a:cubicBezTo>
                  <a:pt x="3467" y="15601"/>
                  <a:pt x="3460" y="15599"/>
                  <a:pt x="3452" y="15595"/>
                </a:cubicBezTo>
                <a:cubicBezTo>
                  <a:pt x="3474" y="15507"/>
                  <a:pt x="3514" y="15435"/>
                  <a:pt x="3617" y="15435"/>
                </a:cubicBezTo>
                <a:cubicBezTo>
                  <a:pt x="3622" y="15435"/>
                  <a:pt x="3628" y="15436"/>
                  <a:pt x="3633" y="15436"/>
                </a:cubicBezTo>
                <a:lnTo>
                  <a:pt x="3633" y="15435"/>
                </a:lnTo>
                <a:close/>
                <a:moveTo>
                  <a:pt x="11349" y="17201"/>
                </a:moveTo>
                <a:lnTo>
                  <a:pt x="11349" y="17322"/>
                </a:lnTo>
                <a:cubicBezTo>
                  <a:pt x="11343" y="17323"/>
                  <a:pt x="11338" y="17324"/>
                  <a:pt x="11333" y="17324"/>
                </a:cubicBezTo>
                <a:cubicBezTo>
                  <a:pt x="11290" y="17324"/>
                  <a:pt x="11282" y="17283"/>
                  <a:pt x="11240" y="17281"/>
                </a:cubicBezTo>
                <a:lnTo>
                  <a:pt x="11240" y="17281"/>
                </a:lnTo>
                <a:cubicBezTo>
                  <a:pt x="11360" y="17421"/>
                  <a:pt x="11302" y="17403"/>
                  <a:pt x="11204" y="17482"/>
                </a:cubicBezTo>
                <a:cubicBezTo>
                  <a:pt x="11206" y="17519"/>
                  <a:pt x="11232" y="17528"/>
                  <a:pt x="11268" y="17528"/>
                </a:cubicBezTo>
                <a:cubicBezTo>
                  <a:pt x="11305" y="17528"/>
                  <a:pt x="11352" y="17518"/>
                  <a:pt x="11389" y="17518"/>
                </a:cubicBezTo>
                <a:cubicBezTo>
                  <a:pt x="11401" y="17518"/>
                  <a:pt x="11412" y="17519"/>
                  <a:pt x="11422" y="17522"/>
                </a:cubicBezTo>
                <a:cubicBezTo>
                  <a:pt x="11416" y="17475"/>
                  <a:pt x="11356" y="17489"/>
                  <a:pt x="11314" y="17482"/>
                </a:cubicBezTo>
                <a:cubicBezTo>
                  <a:pt x="11322" y="17439"/>
                  <a:pt x="11385" y="17455"/>
                  <a:pt x="11386" y="17402"/>
                </a:cubicBezTo>
                <a:cubicBezTo>
                  <a:pt x="11474" y="17487"/>
                  <a:pt x="11450" y="17552"/>
                  <a:pt x="11422" y="17643"/>
                </a:cubicBezTo>
                <a:cubicBezTo>
                  <a:pt x="11381" y="17636"/>
                  <a:pt x="11402" y="17604"/>
                  <a:pt x="11422" y="17604"/>
                </a:cubicBezTo>
                <a:cubicBezTo>
                  <a:pt x="11420" y="17567"/>
                  <a:pt x="11394" y="17557"/>
                  <a:pt x="11359" y="17557"/>
                </a:cubicBezTo>
                <a:cubicBezTo>
                  <a:pt x="11321" y="17557"/>
                  <a:pt x="11273" y="17568"/>
                  <a:pt x="11236" y="17568"/>
                </a:cubicBezTo>
                <a:cubicBezTo>
                  <a:pt x="11224" y="17568"/>
                  <a:pt x="11213" y="17567"/>
                  <a:pt x="11204" y="17564"/>
                </a:cubicBezTo>
                <a:lnTo>
                  <a:pt x="11204" y="17564"/>
                </a:lnTo>
                <a:cubicBezTo>
                  <a:pt x="11197" y="17597"/>
                  <a:pt x="11217" y="17600"/>
                  <a:pt x="11240" y="17604"/>
                </a:cubicBezTo>
                <a:cubicBezTo>
                  <a:pt x="11235" y="17607"/>
                  <a:pt x="11231" y="17608"/>
                  <a:pt x="11226" y="17608"/>
                </a:cubicBezTo>
                <a:cubicBezTo>
                  <a:pt x="11155" y="17608"/>
                  <a:pt x="11162" y="17231"/>
                  <a:pt x="11349" y="17201"/>
                </a:cubicBezTo>
                <a:close/>
                <a:moveTo>
                  <a:pt x="7273" y="17768"/>
                </a:moveTo>
                <a:cubicBezTo>
                  <a:pt x="7317" y="17768"/>
                  <a:pt x="7360" y="17807"/>
                  <a:pt x="7346" y="17884"/>
                </a:cubicBezTo>
                <a:lnTo>
                  <a:pt x="7201" y="17884"/>
                </a:lnTo>
                <a:cubicBezTo>
                  <a:pt x="7186" y="17807"/>
                  <a:pt x="7230" y="17768"/>
                  <a:pt x="7273" y="17768"/>
                </a:cubicBezTo>
                <a:close/>
                <a:moveTo>
                  <a:pt x="9639" y="0"/>
                </a:moveTo>
                <a:cubicBezTo>
                  <a:pt x="8100" y="0"/>
                  <a:pt x="6582" y="370"/>
                  <a:pt x="5216" y="1078"/>
                </a:cubicBezTo>
                <a:cubicBezTo>
                  <a:pt x="5221" y="1087"/>
                  <a:pt x="5228" y="1097"/>
                  <a:pt x="5236" y="1104"/>
                </a:cubicBezTo>
                <a:cubicBezTo>
                  <a:pt x="5234" y="1117"/>
                  <a:pt x="5230" y="1122"/>
                  <a:pt x="5223" y="1122"/>
                </a:cubicBezTo>
                <a:cubicBezTo>
                  <a:pt x="5213" y="1122"/>
                  <a:pt x="5198" y="1111"/>
                  <a:pt x="5182" y="1097"/>
                </a:cubicBezTo>
                <a:cubicBezTo>
                  <a:pt x="2102" y="2709"/>
                  <a:pt x="1" y="5935"/>
                  <a:pt x="1" y="9652"/>
                </a:cubicBezTo>
                <a:cubicBezTo>
                  <a:pt x="0" y="14986"/>
                  <a:pt x="4322" y="19307"/>
                  <a:pt x="9653" y="19307"/>
                </a:cubicBezTo>
                <a:cubicBezTo>
                  <a:pt x="9659" y="19307"/>
                  <a:pt x="9664" y="19307"/>
                  <a:pt x="9669" y="19307"/>
                </a:cubicBezTo>
                <a:cubicBezTo>
                  <a:pt x="11725" y="19307"/>
                  <a:pt x="13727" y="18648"/>
                  <a:pt x="15380" y="17427"/>
                </a:cubicBezTo>
                <a:lnTo>
                  <a:pt x="15380" y="17427"/>
                </a:lnTo>
                <a:cubicBezTo>
                  <a:pt x="15104" y="17452"/>
                  <a:pt x="14822" y="17465"/>
                  <a:pt x="14537" y="17465"/>
                </a:cubicBezTo>
                <a:cubicBezTo>
                  <a:pt x="9816" y="17465"/>
                  <a:pt x="5987" y="13642"/>
                  <a:pt x="5987" y="8920"/>
                </a:cubicBezTo>
                <a:cubicBezTo>
                  <a:pt x="5987" y="6358"/>
                  <a:pt x="7116" y="4061"/>
                  <a:pt x="8902" y="2496"/>
                </a:cubicBezTo>
                <a:cubicBezTo>
                  <a:pt x="8894" y="2464"/>
                  <a:pt x="8887" y="2428"/>
                  <a:pt x="8849" y="2428"/>
                </a:cubicBezTo>
                <a:cubicBezTo>
                  <a:pt x="8846" y="2428"/>
                  <a:pt x="8842" y="2428"/>
                  <a:pt x="8838" y="2429"/>
                </a:cubicBezTo>
                <a:cubicBezTo>
                  <a:pt x="8841" y="2410"/>
                  <a:pt x="8848" y="2403"/>
                  <a:pt x="8855" y="2403"/>
                </a:cubicBezTo>
                <a:cubicBezTo>
                  <a:pt x="8865" y="2403"/>
                  <a:pt x="8875" y="2416"/>
                  <a:pt x="8875" y="2429"/>
                </a:cubicBezTo>
                <a:cubicBezTo>
                  <a:pt x="8881" y="2430"/>
                  <a:pt x="8886" y="2431"/>
                  <a:pt x="8891" y="2431"/>
                </a:cubicBezTo>
                <a:cubicBezTo>
                  <a:pt x="8934" y="2431"/>
                  <a:pt x="8942" y="2390"/>
                  <a:pt x="8984" y="2389"/>
                </a:cubicBezTo>
                <a:cubicBezTo>
                  <a:pt x="8978" y="2364"/>
                  <a:pt x="8971" y="2357"/>
                  <a:pt x="8964" y="2357"/>
                </a:cubicBezTo>
                <a:cubicBezTo>
                  <a:pt x="8950" y="2357"/>
                  <a:pt x="8933" y="2380"/>
                  <a:pt x="8913" y="2380"/>
                </a:cubicBezTo>
                <a:cubicBezTo>
                  <a:pt x="8901" y="2380"/>
                  <a:pt x="8889" y="2372"/>
                  <a:pt x="8875" y="2348"/>
                </a:cubicBezTo>
                <a:cubicBezTo>
                  <a:pt x="8889" y="2304"/>
                  <a:pt x="8909" y="2286"/>
                  <a:pt x="8930" y="2286"/>
                </a:cubicBezTo>
                <a:cubicBezTo>
                  <a:pt x="8964" y="2286"/>
                  <a:pt x="9001" y="2330"/>
                  <a:pt x="9027" y="2388"/>
                </a:cubicBezTo>
                <a:cubicBezTo>
                  <a:pt x="10124" y="1461"/>
                  <a:pt x="11441" y="825"/>
                  <a:pt x="12851" y="544"/>
                </a:cubicBezTo>
                <a:cubicBezTo>
                  <a:pt x="11945" y="224"/>
                  <a:pt x="10997" y="43"/>
                  <a:pt x="10038" y="7"/>
                </a:cubicBezTo>
                <a:cubicBezTo>
                  <a:pt x="10037" y="9"/>
                  <a:pt x="10033" y="9"/>
                  <a:pt x="10028" y="9"/>
                </a:cubicBezTo>
                <a:cubicBezTo>
                  <a:pt x="10023" y="9"/>
                  <a:pt x="10016" y="8"/>
                  <a:pt x="10009" y="6"/>
                </a:cubicBezTo>
                <a:cubicBezTo>
                  <a:pt x="9961" y="5"/>
                  <a:pt x="9913" y="2"/>
                  <a:pt x="9864" y="1"/>
                </a:cubicBezTo>
                <a:cubicBezTo>
                  <a:pt x="9844" y="14"/>
                  <a:pt x="9819" y="21"/>
                  <a:pt x="9795" y="21"/>
                </a:cubicBezTo>
                <a:cubicBezTo>
                  <a:pt x="9792" y="21"/>
                  <a:pt x="9788" y="21"/>
                  <a:pt x="9785" y="21"/>
                </a:cubicBezTo>
                <a:lnTo>
                  <a:pt x="9785" y="1"/>
                </a:lnTo>
                <a:lnTo>
                  <a:pt x="9757" y="1"/>
                </a:lnTo>
                <a:cubicBezTo>
                  <a:pt x="9786" y="59"/>
                  <a:pt x="9812" y="121"/>
                  <a:pt x="9832" y="121"/>
                </a:cubicBezTo>
                <a:cubicBezTo>
                  <a:pt x="9842" y="121"/>
                  <a:pt x="9851" y="104"/>
                  <a:pt x="9858" y="60"/>
                </a:cubicBezTo>
                <a:lnTo>
                  <a:pt x="9858" y="60"/>
                </a:lnTo>
                <a:cubicBezTo>
                  <a:pt x="9967" y="88"/>
                  <a:pt x="9824" y="145"/>
                  <a:pt x="9858" y="221"/>
                </a:cubicBezTo>
                <a:cubicBezTo>
                  <a:pt x="9809" y="143"/>
                  <a:pt x="9738" y="90"/>
                  <a:pt x="9700" y="0"/>
                </a:cubicBezTo>
                <a:lnTo>
                  <a:pt x="9653" y="0"/>
                </a:lnTo>
                <a:cubicBezTo>
                  <a:pt x="9649" y="0"/>
                  <a:pt x="9644" y="0"/>
                  <a:pt x="9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857047" y="3111575"/>
            <a:ext cx="3583105" cy="1727659"/>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 name="Google Shape;14;p2"/>
          <p:cNvPicPr preferRelativeResize="0"/>
          <p:nvPr/>
        </p:nvPicPr>
        <p:blipFill>
          <a:blip r:embed="rId2">
            <a:alphaModFix/>
          </a:blip>
          <a:stretch>
            <a:fillRect/>
          </a:stretch>
        </p:blipFill>
        <p:spPr>
          <a:xfrm rot="5400000">
            <a:off x="5775251" y="880530"/>
            <a:ext cx="1743074" cy="3613174"/>
          </a:xfrm>
          <a:prstGeom prst="rect">
            <a:avLst/>
          </a:prstGeom>
          <a:noFill/>
          <a:ln>
            <a:noFill/>
          </a:ln>
        </p:spPr>
      </p:pic>
      <p:pic>
        <p:nvPicPr>
          <p:cNvPr id="15" name="Google Shape;15;p2"/>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16" name="Google Shape;16;p2"/>
          <p:cNvGrpSpPr/>
          <p:nvPr/>
        </p:nvGrpSpPr>
        <p:grpSpPr>
          <a:xfrm>
            <a:off x="414138" y="310350"/>
            <a:ext cx="8315725" cy="4522800"/>
            <a:chOff x="416075" y="310350"/>
            <a:chExt cx="8315725" cy="4522800"/>
          </a:xfrm>
        </p:grpSpPr>
        <p:grpSp>
          <p:nvGrpSpPr>
            <p:cNvPr id="17" name="Google Shape;17;p2"/>
            <p:cNvGrpSpPr/>
            <p:nvPr/>
          </p:nvGrpSpPr>
          <p:grpSpPr>
            <a:xfrm>
              <a:off x="416075" y="310350"/>
              <a:ext cx="8315725" cy="4522800"/>
              <a:chOff x="416075" y="310350"/>
              <a:chExt cx="8315725" cy="4522800"/>
            </a:xfrm>
          </p:grpSpPr>
          <p:grpSp>
            <p:nvGrpSpPr>
              <p:cNvPr id="18" name="Google Shape;18;p2"/>
              <p:cNvGrpSpPr/>
              <p:nvPr/>
            </p:nvGrpSpPr>
            <p:grpSpPr>
              <a:xfrm>
                <a:off x="418050" y="310350"/>
                <a:ext cx="8313750" cy="4522800"/>
                <a:chOff x="418050" y="310350"/>
                <a:chExt cx="8313750" cy="4522800"/>
              </a:xfrm>
            </p:grpSpPr>
            <p:sp>
              <p:nvSpPr>
                <p:cNvPr id="19" name="Google Shape;19;p2"/>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2"/>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cxnSp>
            <p:nvCxnSpPr>
              <p:cNvPr id="21" name="Google Shape;21;p2"/>
              <p:cNvCxnSpPr/>
              <p:nvPr/>
            </p:nvCxnSpPr>
            <p:spPr>
              <a:xfrm>
                <a:off x="416075" y="4175050"/>
                <a:ext cx="4155900" cy="0"/>
              </a:xfrm>
              <a:prstGeom prst="straightConnector1">
                <a:avLst/>
              </a:prstGeom>
              <a:noFill/>
              <a:ln cap="flat" cmpd="sng" w="19050">
                <a:solidFill>
                  <a:schemeClr val="dk2"/>
                </a:solidFill>
                <a:prstDash val="solid"/>
                <a:round/>
                <a:headEnd len="med" w="med" type="none"/>
                <a:tailEnd len="med" w="med" type="none"/>
              </a:ln>
            </p:spPr>
          </p:cxnSp>
        </p:grpSp>
        <p:cxnSp>
          <p:nvCxnSpPr>
            <p:cNvPr id="22" name="Google Shape;22;p2"/>
            <p:cNvCxnSpPr/>
            <p:nvPr/>
          </p:nvCxnSpPr>
          <p:spPr>
            <a:xfrm>
              <a:off x="4572000" y="533775"/>
              <a:ext cx="0" cy="4294200"/>
            </a:xfrm>
            <a:prstGeom prst="straightConnector1">
              <a:avLst/>
            </a:prstGeom>
            <a:noFill/>
            <a:ln cap="flat" cmpd="sng" w="19050">
              <a:solidFill>
                <a:schemeClr val="dk2"/>
              </a:solidFill>
              <a:prstDash val="solid"/>
              <a:round/>
              <a:headEnd len="med" w="med" type="none"/>
              <a:tailEnd len="med" w="med" type="none"/>
            </a:ln>
          </p:spPr>
        </p:cxnSp>
      </p:grpSp>
      <p:sp>
        <p:nvSpPr>
          <p:cNvPr id="23" name="Google Shape;23;p2"/>
          <p:cNvSpPr/>
          <p:nvPr/>
        </p:nvSpPr>
        <p:spPr>
          <a:xfrm>
            <a:off x="6456825" y="2446300"/>
            <a:ext cx="383525" cy="481625"/>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txBox="1"/>
          <p:nvPr>
            <p:ph type="ctrTitle"/>
          </p:nvPr>
        </p:nvSpPr>
        <p:spPr>
          <a:xfrm>
            <a:off x="715100" y="703025"/>
            <a:ext cx="3646500" cy="3314100"/>
          </a:xfrm>
          <a:prstGeom prst="rect">
            <a:avLst/>
          </a:prstGeom>
          <a:solidFill>
            <a:schemeClr val="lt1"/>
          </a:solidFill>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3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11"/>
          <p:cNvSpPr/>
          <p:nvPr/>
        </p:nvSpPr>
        <p:spPr>
          <a:xfrm>
            <a:off x="418950" y="790575"/>
            <a:ext cx="2769033" cy="1323964"/>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5957062" y="790575"/>
            <a:ext cx="2769033" cy="1323964"/>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3188238" y="790575"/>
            <a:ext cx="2769033" cy="1323964"/>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11"/>
          <p:cNvPicPr preferRelativeResize="0"/>
          <p:nvPr/>
        </p:nvPicPr>
        <p:blipFill>
          <a:blip r:embed="rId2">
            <a:alphaModFix/>
          </a:blip>
          <a:stretch>
            <a:fillRect/>
          </a:stretch>
        </p:blipFill>
        <p:spPr>
          <a:xfrm rot="5400000">
            <a:off x="5394328" y="-22222"/>
            <a:ext cx="1314450" cy="2959094"/>
          </a:xfrm>
          <a:prstGeom prst="rect">
            <a:avLst/>
          </a:prstGeom>
          <a:noFill/>
          <a:ln>
            <a:noFill/>
          </a:ln>
        </p:spPr>
      </p:pic>
      <p:pic>
        <p:nvPicPr>
          <p:cNvPr id="124" name="Google Shape;124;p11"/>
          <p:cNvPicPr preferRelativeResize="0"/>
          <p:nvPr/>
        </p:nvPicPr>
        <p:blipFill>
          <a:blip r:embed="rId2">
            <a:alphaModFix/>
          </a:blip>
          <a:stretch>
            <a:fillRect/>
          </a:stretch>
        </p:blipFill>
        <p:spPr>
          <a:xfrm rot="5400000">
            <a:off x="2435220" y="-22222"/>
            <a:ext cx="1314450" cy="2959094"/>
          </a:xfrm>
          <a:prstGeom prst="rect">
            <a:avLst/>
          </a:prstGeom>
          <a:noFill/>
          <a:ln>
            <a:noFill/>
          </a:ln>
        </p:spPr>
      </p:pic>
      <p:pic>
        <p:nvPicPr>
          <p:cNvPr id="125" name="Google Shape;125;p11"/>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126" name="Google Shape;126;p11"/>
          <p:cNvGrpSpPr/>
          <p:nvPr/>
        </p:nvGrpSpPr>
        <p:grpSpPr>
          <a:xfrm flipH="1">
            <a:off x="418682" y="535024"/>
            <a:ext cx="8307166" cy="4073594"/>
            <a:chOff x="418050" y="664800"/>
            <a:chExt cx="5582398" cy="3602400"/>
          </a:xfrm>
        </p:grpSpPr>
        <p:cxnSp>
          <p:nvCxnSpPr>
            <p:cNvPr id="127" name="Google Shape;127;p11"/>
            <p:cNvCxnSpPr/>
            <p:nvPr/>
          </p:nvCxnSpPr>
          <p:spPr>
            <a:xfrm>
              <a:off x="419548" y="886031"/>
              <a:ext cx="5580900" cy="0"/>
            </a:xfrm>
            <a:prstGeom prst="straightConnector1">
              <a:avLst/>
            </a:prstGeom>
            <a:noFill/>
            <a:ln cap="flat" cmpd="sng" w="19050">
              <a:solidFill>
                <a:schemeClr val="dk2"/>
              </a:solidFill>
              <a:prstDash val="solid"/>
              <a:round/>
              <a:headEnd len="med" w="med" type="none"/>
              <a:tailEnd len="med" w="med" type="none"/>
            </a:ln>
          </p:spPr>
        </p:cxnSp>
        <p:sp>
          <p:nvSpPr>
            <p:cNvPr id="128" name="Google Shape;128;p11"/>
            <p:cNvSpPr/>
            <p:nvPr/>
          </p:nvSpPr>
          <p:spPr>
            <a:xfrm>
              <a:off x="418050" y="664800"/>
              <a:ext cx="5578500" cy="360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1"/>
          <p:cNvSpPr txBox="1"/>
          <p:nvPr>
            <p:ph hasCustomPrompt="1" type="title"/>
          </p:nvPr>
        </p:nvSpPr>
        <p:spPr>
          <a:xfrm>
            <a:off x="999600" y="2337100"/>
            <a:ext cx="7144800" cy="15111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0" name="Google Shape;130;p11"/>
          <p:cNvSpPr txBox="1"/>
          <p:nvPr>
            <p:ph idx="1" type="subTitle"/>
          </p:nvPr>
        </p:nvSpPr>
        <p:spPr>
          <a:xfrm>
            <a:off x="1000363" y="4070775"/>
            <a:ext cx="7144800" cy="4632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2" name="Shape 132"/>
        <p:cNvGrpSpPr/>
        <p:nvPr/>
      </p:nvGrpSpPr>
      <p:grpSpPr>
        <a:xfrm>
          <a:off x="0" y="0"/>
          <a:ext cx="0" cy="0"/>
          <a:chOff x="0" y="0"/>
          <a:chExt cx="0" cy="0"/>
        </a:xfrm>
      </p:grpSpPr>
      <p:pic>
        <p:nvPicPr>
          <p:cNvPr id="133" name="Google Shape;133;p13"/>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34" name="Google Shape;134;p13"/>
          <p:cNvGrpSpPr/>
          <p:nvPr/>
        </p:nvGrpSpPr>
        <p:grpSpPr>
          <a:xfrm>
            <a:off x="418050" y="310350"/>
            <a:ext cx="8307900" cy="4522800"/>
            <a:chOff x="418050" y="310350"/>
            <a:chExt cx="8307900" cy="4522800"/>
          </a:xfrm>
        </p:grpSpPr>
        <p:grpSp>
          <p:nvGrpSpPr>
            <p:cNvPr id="135" name="Google Shape;135;p13"/>
            <p:cNvGrpSpPr/>
            <p:nvPr/>
          </p:nvGrpSpPr>
          <p:grpSpPr>
            <a:xfrm>
              <a:off x="418050" y="310350"/>
              <a:ext cx="8307900" cy="4522800"/>
              <a:chOff x="418050" y="310350"/>
              <a:chExt cx="8307900" cy="4522800"/>
            </a:xfrm>
          </p:grpSpPr>
          <p:sp>
            <p:nvSpPr>
              <p:cNvPr id="136" name="Google Shape;136;p13"/>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3"/>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cxnSp>
          <p:nvCxnSpPr>
            <p:cNvPr id="138" name="Google Shape;138;p13"/>
            <p:cNvCxnSpPr/>
            <p:nvPr/>
          </p:nvCxnSpPr>
          <p:spPr>
            <a:xfrm>
              <a:off x="3190175" y="1200150"/>
              <a:ext cx="0" cy="3633000"/>
            </a:xfrm>
            <a:prstGeom prst="straightConnector1">
              <a:avLst/>
            </a:prstGeom>
            <a:noFill/>
            <a:ln cap="flat" cmpd="sng" w="19050">
              <a:solidFill>
                <a:schemeClr val="dk2"/>
              </a:solidFill>
              <a:prstDash val="solid"/>
              <a:round/>
              <a:headEnd len="med" w="med" type="none"/>
              <a:tailEnd len="med" w="med" type="none"/>
            </a:ln>
          </p:spPr>
        </p:cxnSp>
        <p:cxnSp>
          <p:nvCxnSpPr>
            <p:cNvPr id="139" name="Google Shape;139;p13"/>
            <p:cNvCxnSpPr/>
            <p:nvPr/>
          </p:nvCxnSpPr>
          <p:spPr>
            <a:xfrm>
              <a:off x="5951525" y="1200150"/>
              <a:ext cx="0" cy="3633000"/>
            </a:xfrm>
            <a:prstGeom prst="straightConnector1">
              <a:avLst/>
            </a:prstGeom>
            <a:noFill/>
            <a:ln cap="flat" cmpd="sng" w="19050">
              <a:solidFill>
                <a:schemeClr val="dk2"/>
              </a:solidFill>
              <a:prstDash val="solid"/>
              <a:round/>
              <a:headEnd len="med" w="med" type="none"/>
              <a:tailEnd len="med" w="med" type="none"/>
            </a:ln>
          </p:spPr>
        </p:cxnSp>
        <p:cxnSp>
          <p:nvCxnSpPr>
            <p:cNvPr id="140" name="Google Shape;140;p13"/>
            <p:cNvCxnSpPr/>
            <p:nvPr/>
          </p:nvCxnSpPr>
          <p:spPr>
            <a:xfrm>
              <a:off x="419100" y="3033675"/>
              <a:ext cx="8305800" cy="0"/>
            </a:xfrm>
            <a:prstGeom prst="straightConnector1">
              <a:avLst/>
            </a:prstGeom>
            <a:noFill/>
            <a:ln cap="flat" cmpd="sng" w="19050">
              <a:solidFill>
                <a:schemeClr val="dk2"/>
              </a:solidFill>
              <a:prstDash val="solid"/>
              <a:round/>
              <a:headEnd len="med" w="med" type="none"/>
              <a:tailEnd len="med" w="med" type="none"/>
            </a:ln>
          </p:spPr>
        </p:cxnSp>
      </p:grpSp>
      <p:sp>
        <p:nvSpPr>
          <p:cNvPr id="141" name="Google Shape;141;p13"/>
          <p:cNvSpPr txBox="1"/>
          <p:nvPr>
            <p:ph type="title"/>
          </p:nvPr>
        </p:nvSpPr>
        <p:spPr>
          <a:xfrm>
            <a:off x="421350" y="1680847"/>
            <a:ext cx="2772600" cy="7398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9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2" name="Google Shape;142;p13"/>
          <p:cNvSpPr txBox="1"/>
          <p:nvPr>
            <p:ph hasCustomPrompt="1" idx="2" type="title"/>
          </p:nvPr>
        </p:nvSpPr>
        <p:spPr>
          <a:xfrm>
            <a:off x="418800" y="1199947"/>
            <a:ext cx="2770500" cy="48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idx="1" type="subTitle"/>
          </p:nvPr>
        </p:nvSpPr>
        <p:spPr>
          <a:xfrm>
            <a:off x="422200" y="2438964"/>
            <a:ext cx="2770500" cy="58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13"/>
          <p:cNvSpPr txBox="1"/>
          <p:nvPr>
            <p:ph idx="3" type="title"/>
          </p:nvPr>
        </p:nvSpPr>
        <p:spPr>
          <a:xfrm>
            <a:off x="3190175" y="1680972"/>
            <a:ext cx="2771100" cy="7398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9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13"/>
          <p:cNvSpPr txBox="1"/>
          <p:nvPr>
            <p:ph hasCustomPrompt="1" idx="4" type="title"/>
          </p:nvPr>
        </p:nvSpPr>
        <p:spPr>
          <a:xfrm>
            <a:off x="3190175" y="1203494"/>
            <a:ext cx="2770500" cy="48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p:nvPr>
            <p:ph idx="5" type="subTitle"/>
          </p:nvPr>
        </p:nvSpPr>
        <p:spPr>
          <a:xfrm>
            <a:off x="3189972" y="2438964"/>
            <a:ext cx="2770500" cy="58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7" name="Google Shape;147;p13"/>
          <p:cNvSpPr txBox="1"/>
          <p:nvPr>
            <p:ph idx="6" type="title"/>
          </p:nvPr>
        </p:nvSpPr>
        <p:spPr>
          <a:xfrm>
            <a:off x="5951500" y="1680973"/>
            <a:ext cx="2771100" cy="7398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9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p13"/>
          <p:cNvSpPr txBox="1"/>
          <p:nvPr>
            <p:ph hasCustomPrompt="1" idx="7" type="title"/>
          </p:nvPr>
        </p:nvSpPr>
        <p:spPr>
          <a:xfrm>
            <a:off x="5951506" y="1198947"/>
            <a:ext cx="2770500" cy="48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p:nvPr>
            <p:ph idx="8" type="subTitle"/>
          </p:nvPr>
        </p:nvSpPr>
        <p:spPr>
          <a:xfrm>
            <a:off x="5951309" y="2438964"/>
            <a:ext cx="2770500" cy="58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0" name="Google Shape;150;p13"/>
          <p:cNvSpPr txBox="1"/>
          <p:nvPr>
            <p:ph idx="9" type="title"/>
          </p:nvPr>
        </p:nvSpPr>
        <p:spPr>
          <a:xfrm>
            <a:off x="421350" y="3512175"/>
            <a:ext cx="2770500" cy="7398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9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13"/>
          <p:cNvSpPr txBox="1"/>
          <p:nvPr>
            <p:ph hasCustomPrompt="1" idx="13" type="title"/>
          </p:nvPr>
        </p:nvSpPr>
        <p:spPr>
          <a:xfrm>
            <a:off x="418200" y="3033672"/>
            <a:ext cx="27705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p:nvPr>
            <p:ph idx="14" type="subTitle"/>
          </p:nvPr>
        </p:nvSpPr>
        <p:spPr>
          <a:xfrm>
            <a:off x="422200" y="4251975"/>
            <a:ext cx="2770500" cy="58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3" name="Google Shape;153;p13"/>
          <p:cNvSpPr txBox="1"/>
          <p:nvPr>
            <p:ph idx="15" type="title"/>
          </p:nvPr>
        </p:nvSpPr>
        <p:spPr>
          <a:xfrm>
            <a:off x="3190175" y="3512175"/>
            <a:ext cx="2770500" cy="7398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9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p13"/>
          <p:cNvSpPr txBox="1"/>
          <p:nvPr>
            <p:ph hasCustomPrompt="1" idx="16" type="title"/>
          </p:nvPr>
        </p:nvSpPr>
        <p:spPr>
          <a:xfrm>
            <a:off x="3190172" y="3033667"/>
            <a:ext cx="27705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p:nvPr>
            <p:ph idx="17" type="subTitle"/>
          </p:nvPr>
        </p:nvSpPr>
        <p:spPr>
          <a:xfrm>
            <a:off x="3189972" y="4251975"/>
            <a:ext cx="2770500" cy="58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6" name="Google Shape;156;p13"/>
          <p:cNvSpPr txBox="1"/>
          <p:nvPr>
            <p:ph idx="18" type="title"/>
          </p:nvPr>
        </p:nvSpPr>
        <p:spPr>
          <a:xfrm>
            <a:off x="5951500" y="3512175"/>
            <a:ext cx="2770500" cy="7398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9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7" name="Google Shape;157;p13"/>
          <p:cNvSpPr txBox="1"/>
          <p:nvPr>
            <p:ph hasCustomPrompt="1" idx="19" type="title"/>
          </p:nvPr>
        </p:nvSpPr>
        <p:spPr>
          <a:xfrm>
            <a:off x="5951509" y="3033667"/>
            <a:ext cx="27705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p:nvPr>
            <p:ph idx="20" type="subTitle"/>
          </p:nvPr>
        </p:nvSpPr>
        <p:spPr>
          <a:xfrm>
            <a:off x="5951309" y="4251975"/>
            <a:ext cx="2770500" cy="58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9" name="Google Shape;159;p13"/>
          <p:cNvSpPr txBox="1"/>
          <p:nvPr>
            <p:ph idx="21" type="title"/>
          </p:nvPr>
        </p:nvSpPr>
        <p:spPr>
          <a:xfrm>
            <a:off x="1172075" y="624825"/>
            <a:ext cx="67953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0" name="Shape 160"/>
        <p:cNvGrpSpPr/>
        <p:nvPr/>
      </p:nvGrpSpPr>
      <p:grpSpPr>
        <a:xfrm>
          <a:off x="0" y="0"/>
          <a:ext cx="0" cy="0"/>
          <a:chOff x="0" y="0"/>
          <a:chExt cx="0" cy="0"/>
        </a:xfrm>
      </p:grpSpPr>
      <p:sp>
        <p:nvSpPr>
          <p:cNvPr id="161" name="Google Shape;161;p14"/>
          <p:cNvSpPr/>
          <p:nvPr/>
        </p:nvSpPr>
        <p:spPr>
          <a:xfrm>
            <a:off x="1326750" y="530850"/>
            <a:ext cx="6490500" cy="82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1326750" y="3988175"/>
            <a:ext cx="6490500" cy="84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415050" y="1357200"/>
            <a:ext cx="911700" cy="2615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7817250" y="1357200"/>
            <a:ext cx="911700" cy="2615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8098863" y="695263"/>
            <a:ext cx="383525" cy="481625"/>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flipH="1">
            <a:off x="684613" y="4169188"/>
            <a:ext cx="383525" cy="481625"/>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635576" y="722738"/>
            <a:ext cx="481624" cy="481624"/>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8049813" y="4169201"/>
            <a:ext cx="481624" cy="481624"/>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4"/>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70" name="Google Shape;170;p14"/>
          <p:cNvGrpSpPr/>
          <p:nvPr/>
        </p:nvGrpSpPr>
        <p:grpSpPr>
          <a:xfrm>
            <a:off x="415050" y="310350"/>
            <a:ext cx="8316750" cy="4522800"/>
            <a:chOff x="415050" y="310350"/>
            <a:chExt cx="8316750" cy="4522800"/>
          </a:xfrm>
        </p:grpSpPr>
        <p:grpSp>
          <p:nvGrpSpPr>
            <p:cNvPr id="171" name="Google Shape;171;p14"/>
            <p:cNvGrpSpPr/>
            <p:nvPr/>
          </p:nvGrpSpPr>
          <p:grpSpPr>
            <a:xfrm>
              <a:off x="418050" y="310350"/>
              <a:ext cx="8313750" cy="4522800"/>
              <a:chOff x="418050" y="310350"/>
              <a:chExt cx="8313750" cy="4522800"/>
            </a:xfrm>
          </p:grpSpPr>
          <p:sp>
            <p:nvSpPr>
              <p:cNvPr id="172" name="Google Shape;172;p14"/>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14"/>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grpSp>
          <p:nvGrpSpPr>
            <p:cNvPr id="174" name="Google Shape;174;p14"/>
            <p:cNvGrpSpPr/>
            <p:nvPr/>
          </p:nvGrpSpPr>
          <p:grpSpPr>
            <a:xfrm>
              <a:off x="415050" y="1366288"/>
              <a:ext cx="8313900" cy="2615425"/>
              <a:chOff x="414925" y="1352050"/>
              <a:chExt cx="8313900" cy="2615425"/>
            </a:xfrm>
          </p:grpSpPr>
          <p:cxnSp>
            <p:nvCxnSpPr>
              <p:cNvPr id="175" name="Google Shape;175;p14"/>
              <p:cNvCxnSpPr/>
              <p:nvPr/>
            </p:nvCxnSpPr>
            <p:spPr>
              <a:xfrm>
                <a:off x="414925" y="1352050"/>
                <a:ext cx="8313900" cy="0"/>
              </a:xfrm>
              <a:prstGeom prst="straightConnector1">
                <a:avLst/>
              </a:prstGeom>
              <a:noFill/>
              <a:ln cap="flat" cmpd="sng" w="19050">
                <a:solidFill>
                  <a:schemeClr val="dk2"/>
                </a:solidFill>
                <a:prstDash val="solid"/>
                <a:round/>
                <a:headEnd len="med" w="med" type="none"/>
                <a:tailEnd len="med" w="med" type="none"/>
              </a:ln>
            </p:spPr>
          </p:cxnSp>
          <p:cxnSp>
            <p:nvCxnSpPr>
              <p:cNvPr id="176" name="Google Shape;176;p14"/>
              <p:cNvCxnSpPr/>
              <p:nvPr/>
            </p:nvCxnSpPr>
            <p:spPr>
              <a:xfrm>
                <a:off x="414925" y="3967475"/>
                <a:ext cx="8313900" cy="0"/>
              </a:xfrm>
              <a:prstGeom prst="straightConnector1">
                <a:avLst/>
              </a:prstGeom>
              <a:noFill/>
              <a:ln cap="flat" cmpd="sng" w="19050">
                <a:solidFill>
                  <a:schemeClr val="dk2"/>
                </a:solidFill>
                <a:prstDash val="solid"/>
                <a:round/>
                <a:headEnd len="med" w="med" type="none"/>
                <a:tailEnd len="med" w="med" type="none"/>
              </a:ln>
            </p:spPr>
          </p:cxnSp>
        </p:grpSp>
        <p:grpSp>
          <p:nvGrpSpPr>
            <p:cNvPr id="177" name="Google Shape;177;p14"/>
            <p:cNvGrpSpPr/>
            <p:nvPr/>
          </p:nvGrpSpPr>
          <p:grpSpPr>
            <a:xfrm>
              <a:off x="1323150" y="534995"/>
              <a:ext cx="6497725" cy="4298107"/>
              <a:chOff x="1330900" y="535000"/>
              <a:chExt cx="6497725" cy="4278000"/>
            </a:xfrm>
          </p:grpSpPr>
          <p:cxnSp>
            <p:nvCxnSpPr>
              <p:cNvPr id="178" name="Google Shape;178;p14"/>
              <p:cNvCxnSpPr/>
              <p:nvPr/>
            </p:nvCxnSpPr>
            <p:spPr>
              <a:xfrm>
                <a:off x="1330900" y="535000"/>
                <a:ext cx="0" cy="4278000"/>
              </a:xfrm>
              <a:prstGeom prst="straightConnector1">
                <a:avLst/>
              </a:prstGeom>
              <a:noFill/>
              <a:ln cap="flat" cmpd="sng" w="19050">
                <a:solidFill>
                  <a:schemeClr val="dk2"/>
                </a:solidFill>
                <a:prstDash val="solid"/>
                <a:round/>
                <a:headEnd len="med" w="med" type="none"/>
                <a:tailEnd len="med" w="med" type="none"/>
              </a:ln>
            </p:spPr>
          </p:cxnSp>
          <p:cxnSp>
            <p:nvCxnSpPr>
              <p:cNvPr id="179" name="Google Shape;179;p14"/>
              <p:cNvCxnSpPr/>
              <p:nvPr/>
            </p:nvCxnSpPr>
            <p:spPr>
              <a:xfrm>
                <a:off x="7828625" y="535000"/>
                <a:ext cx="0" cy="4278000"/>
              </a:xfrm>
              <a:prstGeom prst="straightConnector1">
                <a:avLst/>
              </a:prstGeom>
              <a:noFill/>
              <a:ln cap="flat" cmpd="sng" w="19050">
                <a:solidFill>
                  <a:schemeClr val="dk2"/>
                </a:solidFill>
                <a:prstDash val="solid"/>
                <a:round/>
                <a:headEnd len="med" w="med" type="none"/>
                <a:tailEnd len="med" w="med" type="none"/>
              </a:ln>
            </p:spPr>
          </p:cxnSp>
        </p:grpSp>
      </p:grpSp>
      <p:sp>
        <p:nvSpPr>
          <p:cNvPr id="180" name="Google Shape;180;p14"/>
          <p:cNvSpPr txBox="1"/>
          <p:nvPr>
            <p:ph type="title"/>
          </p:nvPr>
        </p:nvSpPr>
        <p:spPr>
          <a:xfrm>
            <a:off x="1458150" y="3343992"/>
            <a:ext cx="6227700" cy="5334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1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1" name="Google Shape;181;p14"/>
          <p:cNvSpPr txBox="1"/>
          <p:nvPr>
            <p:ph idx="1" type="subTitle"/>
          </p:nvPr>
        </p:nvSpPr>
        <p:spPr>
          <a:xfrm>
            <a:off x="1847975" y="1529850"/>
            <a:ext cx="5448000" cy="18099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6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82" name="Shape 182"/>
        <p:cNvGrpSpPr/>
        <p:nvPr/>
      </p:nvGrpSpPr>
      <p:grpSpPr>
        <a:xfrm>
          <a:off x="0" y="0"/>
          <a:ext cx="0" cy="0"/>
          <a:chOff x="0" y="0"/>
          <a:chExt cx="0" cy="0"/>
        </a:xfrm>
      </p:grpSpPr>
      <p:sp>
        <p:nvSpPr>
          <p:cNvPr id="183" name="Google Shape;183;p15"/>
          <p:cNvSpPr txBox="1"/>
          <p:nvPr>
            <p:ph hasCustomPrompt="1" type="title"/>
          </p:nvPr>
        </p:nvSpPr>
        <p:spPr>
          <a:xfrm>
            <a:off x="3204850" y="1021125"/>
            <a:ext cx="5224200" cy="1044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600">
                <a:solidFill>
                  <a:schemeClr val="accen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184" name="Google Shape;184;p15"/>
          <p:cNvSpPr/>
          <p:nvPr/>
        </p:nvSpPr>
        <p:spPr>
          <a:xfrm flipH="1">
            <a:off x="4946910" y="1019175"/>
            <a:ext cx="3778800" cy="102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flipH="1">
            <a:off x="3172560" y="3724275"/>
            <a:ext cx="5534100" cy="64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416350" y="1868850"/>
            <a:ext cx="2741856" cy="1322035"/>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251294" y="1116375"/>
            <a:ext cx="1071968" cy="1044305"/>
          </a:xfrm>
          <a:custGeom>
            <a:rect b="b" l="l" r="r" t="t"/>
            <a:pathLst>
              <a:path extrusionOk="0" h="27254" w="27254">
                <a:moveTo>
                  <a:pt x="13627" y="1"/>
                </a:moveTo>
                <a:cubicBezTo>
                  <a:pt x="10013" y="1"/>
                  <a:pt x="6547" y="1436"/>
                  <a:pt x="3992" y="3992"/>
                </a:cubicBezTo>
                <a:cubicBezTo>
                  <a:pt x="1437" y="6547"/>
                  <a:pt x="1" y="10013"/>
                  <a:pt x="1" y="13626"/>
                </a:cubicBezTo>
                <a:cubicBezTo>
                  <a:pt x="1" y="17240"/>
                  <a:pt x="1437" y="20707"/>
                  <a:pt x="3992" y="23262"/>
                </a:cubicBezTo>
                <a:cubicBezTo>
                  <a:pt x="6547" y="25818"/>
                  <a:pt x="10013" y="27253"/>
                  <a:pt x="13627" y="27253"/>
                </a:cubicBezTo>
                <a:cubicBezTo>
                  <a:pt x="17241" y="27253"/>
                  <a:pt x="20708" y="25818"/>
                  <a:pt x="23263" y="23262"/>
                </a:cubicBezTo>
                <a:cubicBezTo>
                  <a:pt x="25818" y="20707"/>
                  <a:pt x="27254" y="17240"/>
                  <a:pt x="27254" y="13626"/>
                </a:cubicBezTo>
                <a:cubicBezTo>
                  <a:pt x="27254" y="10013"/>
                  <a:pt x="25818" y="6547"/>
                  <a:pt x="23263" y="3992"/>
                </a:cubicBezTo>
                <a:cubicBezTo>
                  <a:pt x="20708" y="1436"/>
                  <a:pt x="17241" y="1"/>
                  <a:pt x="13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416350" y="2711000"/>
            <a:ext cx="2741856" cy="1322035"/>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15"/>
          <p:cNvPicPr preferRelativeResize="0"/>
          <p:nvPr/>
        </p:nvPicPr>
        <p:blipFill>
          <a:blip r:embed="rId2">
            <a:alphaModFix/>
          </a:blip>
          <a:stretch>
            <a:fillRect/>
          </a:stretch>
        </p:blipFill>
        <p:spPr>
          <a:xfrm flipH="1">
            <a:off x="776750" y="771525"/>
            <a:ext cx="1995025" cy="3612498"/>
          </a:xfrm>
          <a:prstGeom prst="rect">
            <a:avLst/>
          </a:prstGeom>
          <a:noFill/>
          <a:ln>
            <a:noFill/>
          </a:ln>
        </p:spPr>
      </p:pic>
      <p:pic>
        <p:nvPicPr>
          <p:cNvPr id="190" name="Google Shape;190;p15"/>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191" name="Google Shape;191;p15"/>
          <p:cNvGrpSpPr/>
          <p:nvPr/>
        </p:nvGrpSpPr>
        <p:grpSpPr>
          <a:xfrm flipH="1">
            <a:off x="409575" y="770550"/>
            <a:ext cx="8308175" cy="3602400"/>
            <a:chOff x="417544" y="770550"/>
            <a:chExt cx="8345731" cy="3602400"/>
          </a:xfrm>
        </p:grpSpPr>
        <p:grpSp>
          <p:nvGrpSpPr>
            <p:cNvPr id="192" name="Google Shape;192;p15"/>
            <p:cNvGrpSpPr/>
            <p:nvPr/>
          </p:nvGrpSpPr>
          <p:grpSpPr>
            <a:xfrm>
              <a:off x="418050" y="770550"/>
              <a:ext cx="8345225" cy="3602400"/>
              <a:chOff x="418050" y="770550"/>
              <a:chExt cx="8345225" cy="3602400"/>
            </a:xfrm>
          </p:grpSpPr>
          <p:grpSp>
            <p:nvGrpSpPr>
              <p:cNvPr id="193" name="Google Shape;193;p15"/>
              <p:cNvGrpSpPr/>
              <p:nvPr/>
            </p:nvGrpSpPr>
            <p:grpSpPr>
              <a:xfrm>
                <a:off x="418050" y="770550"/>
                <a:ext cx="5582814" cy="3602400"/>
                <a:chOff x="418050" y="664800"/>
                <a:chExt cx="5582814" cy="3602400"/>
              </a:xfrm>
            </p:grpSpPr>
            <p:sp>
              <p:nvSpPr>
                <p:cNvPr id="194" name="Google Shape;194;p15"/>
                <p:cNvSpPr/>
                <p:nvPr/>
              </p:nvSpPr>
              <p:spPr>
                <a:xfrm>
                  <a:off x="418050" y="664800"/>
                  <a:ext cx="5578500" cy="360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15"/>
                <p:cNvCxnSpPr/>
                <p:nvPr/>
              </p:nvCxnSpPr>
              <p:spPr>
                <a:xfrm>
                  <a:off x="419964" y="915755"/>
                  <a:ext cx="5580900" cy="0"/>
                </a:xfrm>
                <a:prstGeom prst="straightConnector1">
                  <a:avLst/>
                </a:prstGeom>
                <a:noFill/>
                <a:ln cap="flat" cmpd="sng" w="19050">
                  <a:solidFill>
                    <a:schemeClr val="dk2"/>
                  </a:solidFill>
                  <a:prstDash val="solid"/>
                  <a:round/>
                  <a:headEnd len="med" w="med" type="none"/>
                  <a:tailEnd len="med" w="med" type="none"/>
                </a:ln>
              </p:spPr>
            </p:cxnSp>
          </p:grpSp>
          <p:cxnSp>
            <p:nvCxnSpPr>
              <p:cNvPr id="196" name="Google Shape;196;p15"/>
              <p:cNvCxnSpPr/>
              <p:nvPr/>
            </p:nvCxnSpPr>
            <p:spPr>
              <a:xfrm>
                <a:off x="419100" y="3724275"/>
                <a:ext cx="5581800" cy="0"/>
              </a:xfrm>
              <a:prstGeom prst="straightConnector1">
                <a:avLst/>
              </a:prstGeom>
              <a:noFill/>
              <a:ln cap="flat" cmpd="sng" w="19050">
                <a:solidFill>
                  <a:schemeClr val="dk2"/>
                </a:solidFill>
                <a:prstDash val="solid"/>
                <a:round/>
                <a:headEnd len="med" w="med" type="none"/>
                <a:tailEnd len="med" w="med" type="none"/>
              </a:ln>
            </p:spPr>
          </p:cxnSp>
          <p:sp>
            <p:nvSpPr>
              <p:cNvPr id="197" name="Google Shape;197;p15"/>
              <p:cNvSpPr/>
              <p:nvPr/>
            </p:nvSpPr>
            <p:spPr>
              <a:xfrm>
                <a:off x="6000875" y="770550"/>
                <a:ext cx="2762400" cy="360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8" name="Google Shape;198;p15"/>
            <p:cNvCxnSpPr/>
            <p:nvPr/>
          </p:nvCxnSpPr>
          <p:spPr>
            <a:xfrm>
              <a:off x="417544" y="2047875"/>
              <a:ext cx="5573400" cy="0"/>
            </a:xfrm>
            <a:prstGeom prst="straightConnector1">
              <a:avLst/>
            </a:prstGeom>
            <a:noFill/>
            <a:ln cap="flat" cmpd="sng" w="19050">
              <a:solidFill>
                <a:schemeClr val="dk2"/>
              </a:solidFill>
              <a:prstDash val="solid"/>
              <a:round/>
              <a:headEnd len="med" w="med" type="none"/>
              <a:tailEnd len="med" w="med" type="none"/>
            </a:ln>
          </p:spPr>
        </p:cxnSp>
      </p:grpSp>
      <p:sp>
        <p:nvSpPr>
          <p:cNvPr id="199" name="Google Shape;199;p15"/>
          <p:cNvSpPr txBox="1"/>
          <p:nvPr>
            <p:ph idx="2" type="title"/>
          </p:nvPr>
        </p:nvSpPr>
        <p:spPr>
          <a:xfrm>
            <a:off x="3357700" y="2105025"/>
            <a:ext cx="5071200" cy="1571700"/>
          </a:xfrm>
          <a:prstGeom prst="rect">
            <a:avLst/>
          </a:prstGeom>
          <a:solidFill>
            <a:schemeClr val="lt1"/>
          </a:solidFill>
        </p:spPr>
        <p:txBody>
          <a:bodyPr anchorCtr="0" anchor="ctr" bIns="91425" lIns="91425" spcFirstLastPara="1" rIns="91425" wrap="square" tIns="91425">
            <a:noAutofit/>
          </a:bodyPr>
          <a:lstStyle>
            <a:lvl1pPr lvl="0" rtl="0" algn="r">
              <a:spcBef>
                <a:spcPts val="0"/>
              </a:spcBef>
              <a:spcAft>
                <a:spcPts val="0"/>
              </a:spcAft>
              <a:buSzPts val="3600"/>
              <a:buNone/>
              <a:defRPr sz="4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00" name="Google Shape;200;p15"/>
          <p:cNvSpPr txBox="1"/>
          <p:nvPr>
            <p:ph idx="1" type="subTitle"/>
          </p:nvPr>
        </p:nvSpPr>
        <p:spPr>
          <a:xfrm>
            <a:off x="3357700" y="3804425"/>
            <a:ext cx="5071200" cy="47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solidFill>
                  <a:schemeClr val="lt2"/>
                </a:solidFill>
              </a:defRPr>
            </a:lvl1pPr>
            <a:lvl2pPr lvl="1" rtl="0" algn="r">
              <a:lnSpc>
                <a:spcPct val="100000"/>
              </a:lnSpc>
              <a:spcBef>
                <a:spcPts val="160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01" name="Shape 201"/>
        <p:cNvGrpSpPr/>
        <p:nvPr/>
      </p:nvGrpSpPr>
      <p:grpSpPr>
        <a:xfrm>
          <a:off x="0" y="0"/>
          <a:ext cx="0" cy="0"/>
          <a:chOff x="0" y="0"/>
          <a:chExt cx="0" cy="0"/>
        </a:xfrm>
      </p:grpSpPr>
      <p:sp>
        <p:nvSpPr>
          <p:cNvPr id="202" name="Google Shape;202;p16"/>
          <p:cNvSpPr/>
          <p:nvPr/>
        </p:nvSpPr>
        <p:spPr>
          <a:xfrm>
            <a:off x="8062925" y="1204925"/>
            <a:ext cx="662100" cy="363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16"/>
          <p:cNvPicPr preferRelativeResize="0"/>
          <p:nvPr/>
        </p:nvPicPr>
        <p:blipFill>
          <a:blip r:embed="rId2">
            <a:alphaModFix/>
          </a:blip>
          <a:stretch>
            <a:fillRect/>
          </a:stretch>
        </p:blipFill>
        <p:spPr>
          <a:xfrm flipH="1">
            <a:off x="0" y="0"/>
            <a:ext cx="9144003" cy="5143501"/>
          </a:xfrm>
          <a:prstGeom prst="rect">
            <a:avLst/>
          </a:prstGeom>
          <a:noFill/>
          <a:ln>
            <a:noFill/>
          </a:ln>
        </p:spPr>
      </p:pic>
      <p:grpSp>
        <p:nvGrpSpPr>
          <p:cNvPr id="204" name="Google Shape;204;p16"/>
          <p:cNvGrpSpPr/>
          <p:nvPr/>
        </p:nvGrpSpPr>
        <p:grpSpPr>
          <a:xfrm>
            <a:off x="415125" y="310350"/>
            <a:ext cx="8307900" cy="4522800"/>
            <a:chOff x="418050" y="310350"/>
            <a:chExt cx="8307900" cy="4522800"/>
          </a:xfrm>
        </p:grpSpPr>
        <p:sp>
          <p:nvSpPr>
            <p:cNvPr id="205" name="Google Shape;205;p16"/>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16"/>
            <p:cNvCxnSpPr/>
            <p:nvPr/>
          </p:nvCxnSpPr>
          <p:spPr>
            <a:xfrm>
              <a:off x="8058150" y="1195500"/>
              <a:ext cx="0" cy="3629100"/>
            </a:xfrm>
            <a:prstGeom prst="straightConnector1">
              <a:avLst/>
            </a:prstGeom>
            <a:noFill/>
            <a:ln cap="flat" cmpd="sng" w="19050">
              <a:solidFill>
                <a:schemeClr val="dk2"/>
              </a:solidFill>
              <a:prstDash val="solid"/>
              <a:round/>
              <a:headEnd len="med" w="med" type="none"/>
              <a:tailEnd len="med" w="med" type="none"/>
            </a:ln>
          </p:spPr>
        </p:cxnSp>
        <p:cxnSp>
          <p:nvCxnSpPr>
            <p:cNvPr id="207" name="Google Shape;207;p16"/>
            <p:cNvCxnSpPr/>
            <p:nvPr/>
          </p:nvCxnSpPr>
          <p:spPr>
            <a:xfrm>
              <a:off x="8058150" y="542925"/>
              <a:ext cx="0" cy="666900"/>
            </a:xfrm>
            <a:prstGeom prst="straightConnector1">
              <a:avLst/>
            </a:prstGeom>
            <a:noFill/>
            <a:ln cap="flat" cmpd="sng" w="19050">
              <a:solidFill>
                <a:schemeClr val="dk2"/>
              </a:solidFill>
              <a:prstDash val="solid"/>
              <a:round/>
              <a:headEnd len="med" w="med" type="none"/>
              <a:tailEnd len="med" w="med" type="none"/>
            </a:ln>
          </p:spPr>
        </p:cxnSp>
      </p:grpSp>
      <p:sp>
        <p:nvSpPr>
          <p:cNvPr id="208" name="Google Shape;208;p16"/>
          <p:cNvSpPr txBox="1"/>
          <p:nvPr>
            <p:ph type="title"/>
          </p:nvPr>
        </p:nvSpPr>
        <p:spPr>
          <a:xfrm>
            <a:off x="466725" y="624825"/>
            <a:ext cx="75342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solidFill>
                  <a:srgbClr val="BA5E20"/>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209" name="Shape 209"/>
        <p:cNvGrpSpPr/>
        <p:nvPr/>
      </p:nvGrpSpPr>
      <p:grpSpPr>
        <a:xfrm>
          <a:off x="0" y="0"/>
          <a:ext cx="0" cy="0"/>
          <a:chOff x="0" y="0"/>
          <a:chExt cx="0" cy="0"/>
        </a:xfrm>
      </p:grpSpPr>
      <p:sp>
        <p:nvSpPr>
          <p:cNvPr id="210" name="Google Shape;210;p17"/>
          <p:cNvSpPr/>
          <p:nvPr/>
        </p:nvSpPr>
        <p:spPr>
          <a:xfrm flipH="1">
            <a:off x="559465" y="4297463"/>
            <a:ext cx="430175" cy="430175"/>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flipH="1">
            <a:off x="421425" y="1200150"/>
            <a:ext cx="711000" cy="2991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17"/>
          <p:cNvPicPr preferRelativeResize="0"/>
          <p:nvPr/>
        </p:nvPicPr>
        <p:blipFill>
          <a:blip r:embed="rId2">
            <a:alphaModFix/>
          </a:blip>
          <a:stretch>
            <a:fillRect/>
          </a:stretch>
        </p:blipFill>
        <p:spPr>
          <a:xfrm flipH="1">
            <a:off x="0" y="0"/>
            <a:ext cx="9144003" cy="5143501"/>
          </a:xfrm>
          <a:prstGeom prst="rect">
            <a:avLst/>
          </a:prstGeom>
          <a:noFill/>
          <a:ln>
            <a:noFill/>
          </a:ln>
        </p:spPr>
      </p:pic>
      <p:grpSp>
        <p:nvGrpSpPr>
          <p:cNvPr id="213" name="Google Shape;213;p17"/>
          <p:cNvGrpSpPr/>
          <p:nvPr/>
        </p:nvGrpSpPr>
        <p:grpSpPr>
          <a:xfrm flipH="1">
            <a:off x="418053" y="310350"/>
            <a:ext cx="8307900" cy="4522800"/>
            <a:chOff x="418050" y="310350"/>
            <a:chExt cx="8307900" cy="4522800"/>
          </a:xfrm>
        </p:grpSpPr>
        <p:sp>
          <p:nvSpPr>
            <p:cNvPr id="214" name="Google Shape;214;p17"/>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17"/>
            <p:cNvCxnSpPr/>
            <p:nvPr/>
          </p:nvCxnSpPr>
          <p:spPr>
            <a:xfrm>
              <a:off x="8010525" y="1209675"/>
              <a:ext cx="0" cy="3619500"/>
            </a:xfrm>
            <a:prstGeom prst="straightConnector1">
              <a:avLst/>
            </a:prstGeom>
            <a:noFill/>
            <a:ln cap="flat" cmpd="sng" w="19050">
              <a:solidFill>
                <a:schemeClr val="dk2"/>
              </a:solidFill>
              <a:prstDash val="solid"/>
              <a:round/>
              <a:headEnd len="med" w="med" type="none"/>
              <a:tailEnd len="med" w="med" type="none"/>
            </a:ln>
          </p:spPr>
        </p:cxnSp>
        <p:cxnSp>
          <p:nvCxnSpPr>
            <p:cNvPr id="216" name="Google Shape;216;p17"/>
            <p:cNvCxnSpPr/>
            <p:nvPr/>
          </p:nvCxnSpPr>
          <p:spPr>
            <a:xfrm>
              <a:off x="8009938" y="4177925"/>
              <a:ext cx="714300" cy="0"/>
            </a:xfrm>
            <a:prstGeom prst="straightConnector1">
              <a:avLst/>
            </a:prstGeom>
            <a:noFill/>
            <a:ln cap="flat" cmpd="sng" w="19050">
              <a:solidFill>
                <a:schemeClr val="dk2"/>
              </a:solidFill>
              <a:prstDash val="solid"/>
              <a:round/>
              <a:headEnd len="med" w="med" type="none"/>
              <a:tailEnd len="med" w="med" type="none"/>
            </a:ln>
          </p:spPr>
        </p:cxnSp>
      </p:grpSp>
      <p:sp>
        <p:nvSpPr>
          <p:cNvPr id="217" name="Google Shape;217;p17"/>
          <p:cNvSpPr txBox="1"/>
          <p:nvPr>
            <p:ph type="title"/>
          </p:nvPr>
        </p:nvSpPr>
        <p:spPr>
          <a:xfrm>
            <a:off x="476250" y="624825"/>
            <a:ext cx="75438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218" name="Shape 218"/>
        <p:cNvGrpSpPr/>
        <p:nvPr/>
      </p:nvGrpSpPr>
      <p:grpSpPr>
        <a:xfrm>
          <a:off x="0" y="0"/>
          <a:ext cx="0" cy="0"/>
          <a:chOff x="0" y="0"/>
          <a:chExt cx="0" cy="0"/>
        </a:xfrm>
      </p:grpSpPr>
      <p:pic>
        <p:nvPicPr>
          <p:cNvPr id="219" name="Google Shape;219;p18"/>
          <p:cNvPicPr preferRelativeResize="0"/>
          <p:nvPr/>
        </p:nvPicPr>
        <p:blipFill>
          <a:blip r:embed="rId2">
            <a:alphaModFix/>
          </a:blip>
          <a:stretch>
            <a:fillRect/>
          </a:stretch>
        </p:blipFill>
        <p:spPr>
          <a:xfrm flipH="1">
            <a:off x="0" y="0"/>
            <a:ext cx="9144003" cy="5143501"/>
          </a:xfrm>
          <a:prstGeom prst="rect">
            <a:avLst/>
          </a:prstGeom>
          <a:noFill/>
          <a:ln>
            <a:noFill/>
          </a:ln>
        </p:spPr>
      </p:pic>
      <p:grpSp>
        <p:nvGrpSpPr>
          <p:cNvPr id="220" name="Google Shape;220;p18"/>
          <p:cNvGrpSpPr/>
          <p:nvPr/>
        </p:nvGrpSpPr>
        <p:grpSpPr>
          <a:xfrm flipH="1">
            <a:off x="418053" y="310350"/>
            <a:ext cx="8307900" cy="4522800"/>
            <a:chOff x="418050" y="310350"/>
            <a:chExt cx="8307900" cy="4522800"/>
          </a:xfrm>
        </p:grpSpPr>
        <p:sp>
          <p:nvSpPr>
            <p:cNvPr id="221" name="Google Shape;221;p18"/>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 name="Google Shape;222;p18"/>
            <p:cNvCxnSpPr/>
            <p:nvPr/>
          </p:nvCxnSpPr>
          <p:spPr>
            <a:xfrm>
              <a:off x="8009938" y="4177925"/>
              <a:ext cx="714300" cy="0"/>
            </a:xfrm>
            <a:prstGeom prst="straightConnector1">
              <a:avLst/>
            </a:prstGeom>
            <a:noFill/>
            <a:ln cap="flat" cmpd="sng" w="19050">
              <a:solidFill>
                <a:schemeClr val="dk2"/>
              </a:solidFill>
              <a:prstDash val="solid"/>
              <a:round/>
              <a:headEnd len="med" w="med" type="none"/>
              <a:tailEnd len="med" w="med" type="none"/>
            </a:ln>
          </p:spPr>
        </p:cxnSp>
        <p:cxnSp>
          <p:nvCxnSpPr>
            <p:cNvPr id="223" name="Google Shape;223;p18"/>
            <p:cNvCxnSpPr/>
            <p:nvPr/>
          </p:nvCxnSpPr>
          <p:spPr>
            <a:xfrm>
              <a:off x="8010525" y="1209675"/>
              <a:ext cx="0" cy="3619500"/>
            </a:xfrm>
            <a:prstGeom prst="straightConnector1">
              <a:avLst/>
            </a:prstGeom>
            <a:noFill/>
            <a:ln cap="flat" cmpd="sng" w="19050">
              <a:solidFill>
                <a:schemeClr val="dk2"/>
              </a:solidFill>
              <a:prstDash val="solid"/>
              <a:round/>
              <a:headEnd len="med" w="med" type="none"/>
              <a:tailEnd len="med" w="med" type="none"/>
            </a:ln>
          </p:spPr>
        </p:cxnSp>
      </p:grpSp>
      <p:sp>
        <p:nvSpPr>
          <p:cNvPr id="224" name="Google Shape;224;p18"/>
          <p:cNvSpPr/>
          <p:nvPr/>
        </p:nvSpPr>
        <p:spPr>
          <a:xfrm>
            <a:off x="622938" y="4324300"/>
            <a:ext cx="307971" cy="386745"/>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rgbClr val="5C7B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txBox="1"/>
          <p:nvPr>
            <p:ph type="title"/>
          </p:nvPr>
        </p:nvSpPr>
        <p:spPr>
          <a:xfrm>
            <a:off x="1123950" y="624825"/>
            <a:ext cx="68697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226" name="Shape 226"/>
        <p:cNvGrpSpPr/>
        <p:nvPr/>
      </p:nvGrpSpPr>
      <p:grpSpPr>
        <a:xfrm>
          <a:off x="0" y="0"/>
          <a:ext cx="0" cy="0"/>
          <a:chOff x="0" y="0"/>
          <a:chExt cx="0" cy="0"/>
        </a:xfrm>
      </p:grpSpPr>
      <p:pic>
        <p:nvPicPr>
          <p:cNvPr id="227" name="Google Shape;227;p19"/>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228" name="Google Shape;228;p19"/>
          <p:cNvGrpSpPr/>
          <p:nvPr/>
        </p:nvGrpSpPr>
        <p:grpSpPr>
          <a:xfrm>
            <a:off x="418050" y="310350"/>
            <a:ext cx="8313750" cy="4522800"/>
            <a:chOff x="418050" y="310350"/>
            <a:chExt cx="8313750" cy="4522800"/>
          </a:xfrm>
        </p:grpSpPr>
        <p:grpSp>
          <p:nvGrpSpPr>
            <p:cNvPr id="229" name="Google Shape;229;p19"/>
            <p:cNvGrpSpPr/>
            <p:nvPr/>
          </p:nvGrpSpPr>
          <p:grpSpPr>
            <a:xfrm>
              <a:off x="418050" y="310350"/>
              <a:ext cx="8313750" cy="4522800"/>
              <a:chOff x="418050" y="310350"/>
              <a:chExt cx="8313750" cy="4522800"/>
            </a:xfrm>
          </p:grpSpPr>
          <p:sp>
            <p:nvSpPr>
              <p:cNvPr id="230" name="Google Shape;230;p19"/>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19"/>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cxnSp>
          <p:nvCxnSpPr>
            <p:cNvPr id="232" name="Google Shape;232;p19"/>
            <p:cNvCxnSpPr/>
            <p:nvPr/>
          </p:nvCxnSpPr>
          <p:spPr>
            <a:xfrm>
              <a:off x="2460225" y="1964550"/>
              <a:ext cx="721200" cy="0"/>
            </a:xfrm>
            <a:prstGeom prst="straightConnector1">
              <a:avLst/>
            </a:prstGeom>
            <a:noFill/>
            <a:ln cap="flat" cmpd="sng" w="19050">
              <a:solidFill>
                <a:schemeClr val="dk2"/>
              </a:solidFill>
              <a:prstDash val="solid"/>
              <a:round/>
              <a:headEnd len="med" w="med" type="none"/>
              <a:tailEnd len="med" w="med" type="none"/>
            </a:ln>
          </p:spPr>
        </p:cxnSp>
        <p:cxnSp>
          <p:nvCxnSpPr>
            <p:cNvPr id="233" name="Google Shape;233;p19"/>
            <p:cNvCxnSpPr/>
            <p:nvPr/>
          </p:nvCxnSpPr>
          <p:spPr>
            <a:xfrm>
              <a:off x="2460225" y="3393700"/>
              <a:ext cx="721200" cy="0"/>
            </a:xfrm>
            <a:prstGeom prst="straightConnector1">
              <a:avLst/>
            </a:prstGeom>
            <a:noFill/>
            <a:ln cap="flat" cmpd="sng" w="19050">
              <a:solidFill>
                <a:schemeClr val="dk2"/>
              </a:solidFill>
              <a:prstDash val="solid"/>
              <a:round/>
              <a:headEnd len="med" w="med" type="none"/>
              <a:tailEnd len="med" w="med" type="none"/>
            </a:ln>
          </p:spPr>
        </p:cxnSp>
        <p:cxnSp>
          <p:nvCxnSpPr>
            <p:cNvPr id="234" name="Google Shape;234;p19"/>
            <p:cNvCxnSpPr/>
            <p:nvPr/>
          </p:nvCxnSpPr>
          <p:spPr>
            <a:xfrm>
              <a:off x="5962575" y="1964550"/>
              <a:ext cx="722400" cy="0"/>
            </a:xfrm>
            <a:prstGeom prst="straightConnector1">
              <a:avLst/>
            </a:prstGeom>
            <a:noFill/>
            <a:ln cap="flat" cmpd="sng" w="19050">
              <a:solidFill>
                <a:schemeClr val="dk2"/>
              </a:solidFill>
              <a:prstDash val="solid"/>
              <a:round/>
              <a:headEnd len="med" w="med" type="none"/>
              <a:tailEnd len="med" w="med" type="none"/>
            </a:ln>
          </p:spPr>
        </p:cxnSp>
        <p:cxnSp>
          <p:nvCxnSpPr>
            <p:cNvPr id="235" name="Google Shape;235;p19"/>
            <p:cNvCxnSpPr/>
            <p:nvPr/>
          </p:nvCxnSpPr>
          <p:spPr>
            <a:xfrm>
              <a:off x="5962575" y="3393700"/>
              <a:ext cx="722400" cy="0"/>
            </a:xfrm>
            <a:prstGeom prst="straightConnector1">
              <a:avLst/>
            </a:prstGeom>
            <a:noFill/>
            <a:ln cap="flat" cmpd="sng" w="19050">
              <a:solidFill>
                <a:schemeClr val="dk2"/>
              </a:solidFill>
              <a:prstDash val="solid"/>
              <a:round/>
              <a:headEnd len="med" w="med" type="none"/>
              <a:tailEnd len="med" w="med" type="none"/>
            </a:ln>
          </p:spPr>
        </p:cxnSp>
        <p:cxnSp>
          <p:nvCxnSpPr>
            <p:cNvPr id="236" name="Google Shape;236;p19"/>
            <p:cNvCxnSpPr/>
            <p:nvPr/>
          </p:nvCxnSpPr>
          <p:spPr>
            <a:xfrm>
              <a:off x="3171825" y="538175"/>
              <a:ext cx="0" cy="4291200"/>
            </a:xfrm>
            <a:prstGeom prst="straightConnector1">
              <a:avLst/>
            </a:prstGeom>
            <a:noFill/>
            <a:ln cap="flat" cmpd="sng" w="19050">
              <a:solidFill>
                <a:schemeClr val="dk2"/>
              </a:solidFill>
              <a:prstDash val="solid"/>
              <a:round/>
              <a:headEnd len="med" w="med" type="none"/>
              <a:tailEnd len="med" w="med" type="none"/>
            </a:ln>
          </p:spPr>
        </p:cxnSp>
        <p:cxnSp>
          <p:nvCxnSpPr>
            <p:cNvPr id="237" name="Google Shape;237;p19"/>
            <p:cNvCxnSpPr/>
            <p:nvPr/>
          </p:nvCxnSpPr>
          <p:spPr>
            <a:xfrm>
              <a:off x="5962650" y="523875"/>
              <a:ext cx="0" cy="4305600"/>
            </a:xfrm>
            <a:prstGeom prst="straightConnector1">
              <a:avLst/>
            </a:prstGeom>
            <a:noFill/>
            <a:ln cap="flat" cmpd="sng" w="19050">
              <a:solidFill>
                <a:schemeClr val="dk2"/>
              </a:solidFill>
              <a:prstDash val="solid"/>
              <a:round/>
              <a:headEnd len="med" w="med" type="none"/>
              <a:tailEnd len="med" w="med" type="none"/>
            </a:ln>
          </p:spPr>
        </p:cxnSp>
      </p:grpSp>
      <p:sp>
        <p:nvSpPr>
          <p:cNvPr id="238" name="Google Shape;238;p19"/>
          <p:cNvSpPr txBox="1"/>
          <p:nvPr>
            <p:ph type="title"/>
          </p:nvPr>
        </p:nvSpPr>
        <p:spPr>
          <a:xfrm>
            <a:off x="3572700" y="1964175"/>
            <a:ext cx="1998600" cy="1316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2300">
                <a:solidFill>
                  <a:srgbClr val="BA5E20"/>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239" name="Shape 239"/>
        <p:cNvGrpSpPr/>
        <p:nvPr/>
      </p:nvGrpSpPr>
      <p:grpSpPr>
        <a:xfrm>
          <a:off x="0" y="0"/>
          <a:ext cx="0" cy="0"/>
          <a:chOff x="0" y="0"/>
          <a:chExt cx="0" cy="0"/>
        </a:xfrm>
      </p:grpSpPr>
      <p:sp>
        <p:nvSpPr>
          <p:cNvPr id="240" name="Google Shape;240;p20"/>
          <p:cNvSpPr/>
          <p:nvPr/>
        </p:nvSpPr>
        <p:spPr>
          <a:xfrm>
            <a:off x="422625" y="1208875"/>
            <a:ext cx="668100" cy="362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0"/>
          <p:cNvPicPr preferRelativeResize="0"/>
          <p:nvPr/>
        </p:nvPicPr>
        <p:blipFill>
          <a:blip r:embed="rId2">
            <a:alphaModFix/>
          </a:blip>
          <a:stretch>
            <a:fillRect/>
          </a:stretch>
        </p:blipFill>
        <p:spPr>
          <a:xfrm flipH="1">
            <a:off x="0" y="0"/>
            <a:ext cx="9144003" cy="5143501"/>
          </a:xfrm>
          <a:prstGeom prst="rect">
            <a:avLst/>
          </a:prstGeom>
          <a:noFill/>
          <a:ln>
            <a:noFill/>
          </a:ln>
        </p:spPr>
      </p:pic>
      <p:grpSp>
        <p:nvGrpSpPr>
          <p:cNvPr id="242" name="Google Shape;242;p20"/>
          <p:cNvGrpSpPr/>
          <p:nvPr/>
        </p:nvGrpSpPr>
        <p:grpSpPr>
          <a:xfrm flipH="1">
            <a:off x="420975" y="310350"/>
            <a:ext cx="8307900" cy="4522800"/>
            <a:chOff x="418050" y="310350"/>
            <a:chExt cx="8307900" cy="4522800"/>
          </a:xfrm>
        </p:grpSpPr>
        <p:sp>
          <p:nvSpPr>
            <p:cNvPr id="243" name="Google Shape;243;p20"/>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20"/>
            <p:cNvCxnSpPr/>
            <p:nvPr/>
          </p:nvCxnSpPr>
          <p:spPr>
            <a:xfrm>
              <a:off x="8058150" y="1195500"/>
              <a:ext cx="0" cy="3629100"/>
            </a:xfrm>
            <a:prstGeom prst="straightConnector1">
              <a:avLst/>
            </a:prstGeom>
            <a:noFill/>
            <a:ln cap="flat" cmpd="sng" w="19050">
              <a:solidFill>
                <a:schemeClr val="dk2"/>
              </a:solidFill>
              <a:prstDash val="solid"/>
              <a:round/>
              <a:headEnd len="med" w="med" type="none"/>
              <a:tailEnd len="med" w="med" type="none"/>
            </a:ln>
          </p:spPr>
        </p:cxnSp>
        <p:cxnSp>
          <p:nvCxnSpPr>
            <p:cNvPr id="245" name="Google Shape;245;p20"/>
            <p:cNvCxnSpPr/>
            <p:nvPr/>
          </p:nvCxnSpPr>
          <p:spPr>
            <a:xfrm>
              <a:off x="8058150" y="542925"/>
              <a:ext cx="0" cy="666900"/>
            </a:xfrm>
            <a:prstGeom prst="straightConnector1">
              <a:avLst/>
            </a:prstGeom>
            <a:noFill/>
            <a:ln cap="flat" cmpd="sng" w="19050">
              <a:solidFill>
                <a:schemeClr val="dk2"/>
              </a:solidFill>
              <a:prstDash val="solid"/>
              <a:round/>
              <a:headEnd len="med" w="med" type="none"/>
              <a:tailEnd len="med" w="med" type="none"/>
            </a:ln>
          </p:spPr>
        </p:cxnSp>
      </p:grpSp>
      <p:sp>
        <p:nvSpPr>
          <p:cNvPr id="246" name="Google Shape;246;p20"/>
          <p:cNvSpPr txBox="1"/>
          <p:nvPr>
            <p:ph type="title"/>
          </p:nvPr>
        </p:nvSpPr>
        <p:spPr>
          <a:xfrm>
            <a:off x="1152525" y="624825"/>
            <a:ext cx="75246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solidFill>
                  <a:srgbClr val="BA5E20"/>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txBox="1"/>
          <p:nvPr>
            <p:ph hasCustomPrompt="1" type="title"/>
          </p:nvPr>
        </p:nvSpPr>
        <p:spPr>
          <a:xfrm>
            <a:off x="720000" y="1028700"/>
            <a:ext cx="5071200" cy="10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6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27" name="Google Shape;27;p3"/>
          <p:cNvSpPr/>
          <p:nvPr/>
        </p:nvSpPr>
        <p:spPr>
          <a:xfrm>
            <a:off x="409575" y="1019175"/>
            <a:ext cx="3778800" cy="102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28625" y="3724275"/>
            <a:ext cx="5534100" cy="64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962725" y="3419475"/>
            <a:ext cx="2762983" cy="953484"/>
          </a:xfrm>
          <a:custGeom>
            <a:rect b="b" l="l" r="r" t="t"/>
            <a:pathLst>
              <a:path extrusionOk="0" h="24464" w="79476">
                <a:moveTo>
                  <a:pt x="79475" y="8422"/>
                </a:moveTo>
                <a:lnTo>
                  <a:pt x="79475" y="24463"/>
                </a:lnTo>
                <a:lnTo>
                  <a:pt x="1" y="24463"/>
                </a:lnTo>
                <a:lnTo>
                  <a:pt x="1" y="14991"/>
                </a:lnTo>
                <a:cubicBezTo>
                  <a:pt x="1730" y="13450"/>
                  <a:pt x="4397" y="12419"/>
                  <a:pt x="6245" y="12029"/>
                </a:cubicBezTo>
                <a:cubicBezTo>
                  <a:pt x="11041" y="11013"/>
                  <a:pt x="15745" y="12680"/>
                  <a:pt x="20544" y="12830"/>
                </a:cubicBezTo>
                <a:cubicBezTo>
                  <a:pt x="25798" y="12997"/>
                  <a:pt x="31459" y="14331"/>
                  <a:pt x="36586" y="13040"/>
                </a:cubicBezTo>
                <a:cubicBezTo>
                  <a:pt x="41270" y="11867"/>
                  <a:pt x="44596" y="9995"/>
                  <a:pt x="48326" y="7178"/>
                </a:cubicBezTo>
                <a:cubicBezTo>
                  <a:pt x="57821" y="0"/>
                  <a:pt x="70615" y="1451"/>
                  <a:pt x="79475" y="8422"/>
                </a:cubicBezTo>
                <a:close/>
              </a:path>
            </a:pathLst>
          </a:custGeom>
          <a:solidFill>
            <a:srgbClr val="5C7B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rot="718720">
            <a:off x="6433274" y="1768885"/>
            <a:ext cx="1295350" cy="1295411"/>
          </a:xfrm>
          <a:custGeom>
            <a:rect b="b" l="l" r="r" t="t"/>
            <a:pathLst>
              <a:path extrusionOk="0" h="42829" w="42827">
                <a:moveTo>
                  <a:pt x="21413" y="1"/>
                </a:moveTo>
                <a:cubicBezTo>
                  <a:pt x="15734" y="1"/>
                  <a:pt x="10288" y="2257"/>
                  <a:pt x="6272" y="6273"/>
                </a:cubicBezTo>
                <a:cubicBezTo>
                  <a:pt x="2257" y="10289"/>
                  <a:pt x="0" y="15735"/>
                  <a:pt x="0" y="21414"/>
                </a:cubicBezTo>
                <a:cubicBezTo>
                  <a:pt x="0" y="27094"/>
                  <a:pt x="2257" y="32540"/>
                  <a:pt x="6272" y="36556"/>
                </a:cubicBezTo>
                <a:cubicBezTo>
                  <a:pt x="10288" y="40572"/>
                  <a:pt x="15734" y="42828"/>
                  <a:pt x="21413" y="42828"/>
                </a:cubicBezTo>
                <a:cubicBezTo>
                  <a:pt x="27092" y="42828"/>
                  <a:pt x="32540" y="40572"/>
                  <a:pt x="36555" y="36556"/>
                </a:cubicBezTo>
                <a:cubicBezTo>
                  <a:pt x="40571" y="32540"/>
                  <a:pt x="42827" y="27094"/>
                  <a:pt x="42827" y="21414"/>
                </a:cubicBezTo>
                <a:cubicBezTo>
                  <a:pt x="42827" y="15735"/>
                  <a:pt x="40571" y="10289"/>
                  <a:pt x="36555" y="6273"/>
                </a:cubicBezTo>
                <a:cubicBezTo>
                  <a:pt x="32540" y="2257"/>
                  <a:pt x="27092" y="1"/>
                  <a:pt x="2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rot="718720">
            <a:off x="6241468" y="1185788"/>
            <a:ext cx="824327" cy="824327"/>
          </a:xfrm>
          <a:custGeom>
            <a:rect b="b" l="l" r="r" t="t"/>
            <a:pathLst>
              <a:path extrusionOk="0" h="27254" w="27254">
                <a:moveTo>
                  <a:pt x="13627" y="1"/>
                </a:moveTo>
                <a:cubicBezTo>
                  <a:pt x="10013" y="1"/>
                  <a:pt x="6547" y="1436"/>
                  <a:pt x="3992" y="3992"/>
                </a:cubicBezTo>
                <a:cubicBezTo>
                  <a:pt x="1437" y="6547"/>
                  <a:pt x="1" y="10013"/>
                  <a:pt x="1" y="13626"/>
                </a:cubicBezTo>
                <a:cubicBezTo>
                  <a:pt x="1" y="17240"/>
                  <a:pt x="1437" y="20707"/>
                  <a:pt x="3992" y="23262"/>
                </a:cubicBezTo>
                <a:cubicBezTo>
                  <a:pt x="6547" y="25818"/>
                  <a:pt x="10013" y="27253"/>
                  <a:pt x="13627" y="27253"/>
                </a:cubicBezTo>
                <a:cubicBezTo>
                  <a:pt x="17241" y="27253"/>
                  <a:pt x="20708" y="25818"/>
                  <a:pt x="23263" y="23262"/>
                </a:cubicBezTo>
                <a:cubicBezTo>
                  <a:pt x="25818" y="20707"/>
                  <a:pt x="27254" y="17240"/>
                  <a:pt x="27254" y="13626"/>
                </a:cubicBezTo>
                <a:cubicBezTo>
                  <a:pt x="27254" y="10013"/>
                  <a:pt x="25818" y="6547"/>
                  <a:pt x="23263" y="3992"/>
                </a:cubicBezTo>
                <a:cubicBezTo>
                  <a:pt x="20708" y="1436"/>
                  <a:pt x="17241" y="1"/>
                  <a:pt x="13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 name="Google Shape;32;p3"/>
          <p:cNvPicPr preferRelativeResize="0"/>
          <p:nvPr/>
        </p:nvPicPr>
        <p:blipFill>
          <a:blip r:embed="rId2">
            <a:alphaModFix/>
          </a:blip>
          <a:stretch>
            <a:fillRect/>
          </a:stretch>
        </p:blipFill>
        <p:spPr>
          <a:xfrm>
            <a:off x="6467600" y="770550"/>
            <a:ext cx="1989421" cy="3602401"/>
          </a:xfrm>
          <a:prstGeom prst="rect">
            <a:avLst/>
          </a:prstGeom>
          <a:noFill/>
          <a:ln>
            <a:noFill/>
          </a:ln>
        </p:spPr>
      </p:pic>
      <p:pic>
        <p:nvPicPr>
          <p:cNvPr id="33" name="Google Shape;33;p3"/>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34" name="Google Shape;34;p3"/>
          <p:cNvGrpSpPr/>
          <p:nvPr/>
        </p:nvGrpSpPr>
        <p:grpSpPr>
          <a:xfrm>
            <a:off x="418039" y="770550"/>
            <a:ext cx="8307671" cy="3602400"/>
            <a:chOff x="418050" y="770550"/>
            <a:chExt cx="8345225" cy="3602400"/>
          </a:xfrm>
        </p:grpSpPr>
        <p:grpSp>
          <p:nvGrpSpPr>
            <p:cNvPr id="35" name="Google Shape;35;p3"/>
            <p:cNvGrpSpPr/>
            <p:nvPr/>
          </p:nvGrpSpPr>
          <p:grpSpPr>
            <a:xfrm>
              <a:off x="418050" y="770550"/>
              <a:ext cx="8345225" cy="3602400"/>
              <a:chOff x="418050" y="770550"/>
              <a:chExt cx="8345225" cy="3602400"/>
            </a:xfrm>
          </p:grpSpPr>
          <p:grpSp>
            <p:nvGrpSpPr>
              <p:cNvPr id="36" name="Google Shape;36;p3"/>
              <p:cNvGrpSpPr/>
              <p:nvPr/>
            </p:nvGrpSpPr>
            <p:grpSpPr>
              <a:xfrm>
                <a:off x="418050" y="770550"/>
                <a:ext cx="5582814" cy="3602400"/>
                <a:chOff x="418050" y="664800"/>
                <a:chExt cx="5582814" cy="3602400"/>
              </a:xfrm>
            </p:grpSpPr>
            <p:sp>
              <p:nvSpPr>
                <p:cNvPr id="37" name="Google Shape;37;p3"/>
                <p:cNvSpPr/>
                <p:nvPr/>
              </p:nvSpPr>
              <p:spPr>
                <a:xfrm>
                  <a:off x="418050" y="664800"/>
                  <a:ext cx="5578500" cy="360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3"/>
                <p:cNvCxnSpPr/>
                <p:nvPr/>
              </p:nvCxnSpPr>
              <p:spPr>
                <a:xfrm>
                  <a:off x="419964" y="915755"/>
                  <a:ext cx="5580900" cy="0"/>
                </a:xfrm>
                <a:prstGeom prst="straightConnector1">
                  <a:avLst/>
                </a:prstGeom>
                <a:noFill/>
                <a:ln cap="flat" cmpd="sng" w="19050">
                  <a:solidFill>
                    <a:schemeClr val="dk2"/>
                  </a:solidFill>
                  <a:prstDash val="solid"/>
                  <a:round/>
                  <a:headEnd len="med" w="med" type="none"/>
                  <a:tailEnd len="med" w="med" type="none"/>
                </a:ln>
              </p:spPr>
            </p:cxnSp>
          </p:grpSp>
          <p:cxnSp>
            <p:nvCxnSpPr>
              <p:cNvPr id="39" name="Google Shape;39;p3"/>
              <p:cNvCxnSpPr/>
              <p:nvPr/>
            </p:nvCxnSpPr>
            <p:spPr>
              <a:xfrm>
                <a:off x="419100" y="3724275"/>
                <a:ext cx="5581800" cy="0"/>
              </a:xfrm>
              <a:prstGeom prst="straightConnector1">
                <a:avLst/>
              </a:prstGeom>
              <a:noFill/>
              <a:ln cap="flat" cmpd="sng" w="19050">
                <a:solidFill>
                  <a:schemeClr val="dk2"/>
                </a:solidFill>
                <a:prstDash val="solid"/>
                <a:round/>
                <a:headEnd len="med" w="med" type="none"/>
                <a:tailEnd len="med" w="med" type="none"/>
              </a:ln>
            </p:spPr>
          </p:cxnSp>
          <p:sp>
            <p:nvSpPr>
              <p:cNvPr id="40" name="Google Shape;40;p3"/>
              <p:cNvSpPr/>
              <p:nvPr/>
            </p:nvSpPr>
            <p:spPr>
              <a:xfrm>
                <a:off x="6000875" y="770550"/>
                <a:ext cx="2762400" cy="360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 name="Google Shape;41;p3"/>
            <p:cNvCxnSpPr/>
            <p:nvPr/>
          </p:nvCxnSpPr>
          <p:spPr>
            <a:xfrm>
              <a:off x="428625" y="2047875"/>
              <a:ext cx="5571300" cy="0"/>
            </a:xfrm>
            <a:prstGeom prst="straightConnector1">
              <a:avLst/>
            </a:prstGeom>
            <a:noFill/>
            <a:ln cap="flat" cmpd="sng" w="19050">
              <a:solidFill>
                <a:schemeClr val="dk2"/>
              </a:solidFill>
              <a:prstDash val="solid"/>
              <a:round/>
              <a:headEnd len="med" w="med" type="none"/>
              <a:tailEnd len="med" w="med" type="none"/>
            </a:ln>
          </p:spPr>
        </p:cxnSp>
      </p:grpSp>
      <p:sp>
        <p:nvSpPr>
          <p:cNvPr id="42" name="Google Shape;42;p3"/>
          <p:cNvSpPr txBox="1"/>
          <p:nvPr>
            <p:ph idx="1" type="subTitle"/>
          </p:nvPr>
        </p:nvSpPr>
        <p:spPr>
          <a:xfrm>
            <a:off x="719988" y="3812000"/>
            <a:ext cx="5071200" cy="47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 name="Google Shape;43;p3"/>
          <p:cNvSpPr txBox="1"/>
          <p:nvPr>
            <p:ph idx="2" type="title"/>
          </p:nvPr>
        </p:nvSpPr>
        <p:spPr>
          <a:xfrm>
            <a:off x="720000" y="2072875"/>
            <a:ext cx="5071200" cy="16296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3600"/>
              <a:buNone/>
              <a:defRPr sz="4600"/>
            </a:lvl1pPr>
            <a:lvl2pPr lvl="1" algn="ctr">
              <a:spcBef>
                <a:spcPts val="0"/>
              </a:spcBef>
              <a:spcAft>
                <a:spcPts val="0"/>
              </a:spcAft>
              <a:buSzPts val="3600"/>
              <a:buNone/>
              <a:defRPr b="1" sz="3600"/>
            </a:lvl2pPr>
            <a:lvl3pPr lvl="2" algn="ctr">
              <a:spcBef>
                <a:spcPts val="0"/>
              </a:spcBef>
              <a:spcAft>
                <a:spcPts val="0"/>
              </a:spcAft>
              <a:buSzPts val="3600"/>
              <a:buNone/>
              <a:defRPr b="1" sz="3600"/>
            </a:lvl3pPr>
            <a:lvl4pPr lvl="3" algn="ctr">
              <a:spcBef>
                <a:spcPts val="0"/>
              </a:spcBef>
              <a:spcAft>
                <a:spcPts val="0"/>
              </a:spcAft>
              <a:buSzPts val="3600"/>
              <a:buNone/>
              <a:defRPr b="1" sz="3600"/>
            </a:lvl4pPr>
            <a:lvl5pPr lvl="4" algn="ctr">
              <a:spcBef>
                <a:spcPts val="0"/>
              </a:spcBef>
              <a:spcAft>
                <a:spcPts val="0"/>
              </a:spcAft>
              <a:buSzPts val="3600"/>
              <a:buNone/>
              <a:defRPr b="1" sz="3600"/>
            </a:lvl5pPr>
            <a:lvl6pPr lvl="5" algn="ctr">
              <a:spcBef>
                <a:spcPts val="0"/>
              </a:spcBef>
              <a:spcAft>
                <a:spcPts val="0"/>
              </a:spcAft>
              <a:buSzPts val="3600"/>
              <a:buNone/>
              <a:defRPr b="1" sz="3600"/>
            </a:lvl6pPr>
            <a:lvl7pPr lvl="6" algn="ctr">
              <a:spcBef>
                <a:spcPts val="0"/>
              </a:spcBef>
              <a:spcAft>
                <a:spcPts val="0"/>
              </a:spcAft>
              <a:buSzPts val="3600"/>
              <a:buNone/>
              <a:defRPr b="1" sz="3600"/>
            </a:lvl7pPr>
            <a:lvl8pPr lvl="7" algn="ctr">
              <a:spcBef>
                <a:spcPts val="0"/>
              </a:spcBef>
              <a:spcAft>
                <a:spcPts val="0"/>
              </a:spcAft>
              <a:buSzPts val="3600"/>
              <a:buNone/>
              <a:defRPr b="1" sz="3600"/>
            </a:lvl8pPr>
            <a:lvl9pPr lvl="8" algn="ctr">
              <a:spcBef>
                <a:spcPts val="0"/>
              </a:spcBef>
              <a:spcAft>
                <a:spcPts val="0"/>
              </a:spcAft>
              <a:buSzPts val="3600"/>
              <a:buNone/>
              <a:defRPr b="1"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247" name="Shape 247"/>
        <p:cNvGrpSpPr/>
        <p:nvPr/>
      </p:nvGrpSpPr>
      <p:grpSpPr>
        <a:xfrm>
          <a:off x="0" y="0"/>
          <a:ext cx="0" cy="0"/>
          <a:chOff x="0" y="0"/>
          <a:chExt cx="0" cy="0"/>
        </a:xfrm>
      </p:grpSpPr>
      <p:pic>
        <p:nvPicPr>
          <p:cNvPr id="248" name="Google Shape;248;p21"/>
          <p:cNvPicPr preferRelativeResize="0"/>
          <p:nvPr/>
        </p:nvPicPr>
        <p:blipFill>
          <a:blip r:embed="rId2">
            <a:alphaModFix/>
          </a:blip>
          <a:stretch>
            <a:fillRect/>
          </a:stretch>
        </p:blipFill>
        <p:spPr>
          <a:xfrm flipH="1">
            <a:off x="0" y="0"/>
            <a:ext cx="9144003" cy="5143501"/>
          </a:xfrm>
          <a:prstGeom prst="rect">
            <a:avLst/>
          </a:prstGeom>
          <a:noFill/>
          <a:ln>
            <a:noFill/>
          </a:ln>
        </p:spPr>
      </p:pic>
      <p:grpSp>
        <p:nvGrpSpPr>
          <p:cNvPr id="249" name="Google Shape;249;p21"/>
          <p:cNvGrpSpPr/>
          <p:nvPr/>
        </p:nvGrpSpPr>
        <p:grpSpPr>
          <a:xfrm flipH="1">
            <a:off x="418053" y="310350"/>
            <a:ext cx="8307900" cy="4522800"/>
            <a:chOff x="418050" y="310350"/>
            <a:chExt cx="8307900" cy="4522800"/>
          </a:xfrm>
        </p:grpSpPr>
        <p:sp>
          <p:nvSpPr>
            <p:cNvPr id="250" name="Google Shape;250;p21"/>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21"/>
            <p:cNvCxnSpPr/>
            <p:nvPr/>
          </p:nvCxnSpPr>
          <p:spPr>
            <a:xfrm>
              <a:off x="8010528" y="533400"/>
              <a:ext cx="0" cy="4295700"/>
            </a:xfrm>
            <a:prstGeom prst="straightConnector1">
              <a:avLst/>
            </a:prstGeom>
            <a:noFill/>
            <a:ln cap="flat" cmpd="sng" w="19050">
              <a:solidFill>
                <a:schemeClr val="dk2"/>
              </a:solidFill>
              <a:prstDash val="solid"/>
              <a:round/>
              <a:headEnd len="med" w="med" type="none"/>
              <a:tailEnd len="med" w="med" type="none"/>
            </a:ln>
          </p:spPr>
        </p:cxnSp>
      </p:grpSp>
      <p:cxnSp>
        <p:nvCxnSpPr>
          <p:cNvPr id="252" name="Google Shape;252;p21"/>
          <p:cNvCxnSpPr/>
          <p:nvPr/>
        </p:nvCxnSpPr>
        <p:spPr>
          <a:xfrm rot="10800000">
            <a:off x="424015" y="4118600"/>
            <a:ext cx="714300" cy="0"/>
          </a:xfrm>
          <a:prstGeom prst="straightConnector1">
            <a:avLst/>
          </a:prstGeom>
          <a:noFill/>
          <a:ln cap="flat" cmpd="sng" w="19050">
            <a:solidFill>
              <a:schemeClr val="dk2"/>
            </a:solidFill>
            <a:prstDash val="solid"/>
            <a:round/>
            <a:headEnd len="med" w="med" type="none"/>
            <a:tailEnd len="med" w="med" type="none"/>
          </a:ln>
        </p:spPr>
      </p:cxnSp>
      <p:sp>
        <p:nvSpPr>
          <p:cNvPr id="253" name="Google Shape;253;p21"/>
          <p:cNvSpPr/>
          <p:nvPr/>
        </p:nvSpPr>
        <p:spPr>
          <a:xfrm>
            <a:off x="622938" y="4286200"/>
            <a:ext cx="307971" cy="386745"/>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txBox="1"/>
          <p:nvPr>
            <p:ph type="title"/>
          </p:nvPr>
        </p:nvSpPr>
        <p:spPr>
          <a:xfrm>
            <a:off x="1238250" y="624825"/>
            <a:ext cx="74199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solidFill>
                  <a:srgbClr val="BA5E20"/>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55" name="Shape 255"/>
        <p:cNvGrpSpPr/>
        <p:nvPr/>
      </p:nvGrpSpPr>
      <p:grpSpPr>
        <a:xfrm>
          <a:off x="0" y="0"/>
          <a:ext cx="0" cy="0"/>
          <a:chOff x="0" y="0"/>
          <a:chExt cx="0" cy="0"/>
        </a:xfrm>
      </p:grpSpPr>
      <p:sp>
        <p:nvSpPr>
          <p:cNvPr id="256" name="Google Shape;256;p22"/>
          <p:cNvSpPr/>
          <p:nvPr/>
        </p:nvSpPr>
        <p:spPr>
          <a:xfrm>
            <a:off x="414425" y="533400"/>
            <a:ext cx="8317500" cy="6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22"/>
          <p:cNvPicPr preferRelativeResize="0"/>
          <p:nvPr/>
        </p:nvPicPr>
        <p:blipFill>
          <a:blip r:embed="rId2">
            <a:alphaModFix/>
          </a:blip>
          <a:stretch>
            <a:fillRect/>
          </a:stretch>
        </p:blipFill>
        <p:spPr>
          <a:xfrm flipH="1">
            <a:off x="0" y="0"/>
            <a:ext cx="9144003" cy="5143501"/>
          </a:xfrm>
          <a:prstGeom prst="rect">
            <a:avLst/>
          </a:prstGeom>
          <a:noFill/>
          <a:ln>
            <a:noFill/>
          </a:ln>
        </p:spPr>
      </p:pic>
      <p:grpSp>
        <p:nvGrpSpPr>
          <p:cNvPr id="258" name="Google Shape;258;p22"/>
          <p:cNvGrpSpPr/>
          <p:nvPr/>
        </p:nvGrpSpPr>
        <p:grpSpPr>
          <a:xfrm>
            <a:off x="414350" y="310350"/>
            <a:ext cx="8317450" cy="4522800"/>
            <a:chOff x="414350" y="310350"/>
            <a:chExt cx="8317450" cy="4522800"/>
          </a:xfrm>
        </p:grpSpPr>
        <p:grpSp>
          <p:nvGrpSpPr>
            <p:cNvPr id="259" name="Google Shape;259;p22"/>
            <p:cNvGrpSpPr/>
            <p:nvPr/>
          </p:nvGrpSpPr>
          <p:grpSpPr>
            <a:xfrm>
              <a:off x="418050" y="310350"/>
              <a:ext cx="8313750" cy="4522800"/>
              <a:chOff x="418050" y="310350"/>
              <a:chExt cx="8313750" cy="4522800"/>
            </a:xfrm>
          </p:grpSpPr>
          <p:grpSp>
            <p:nvGrpSpPr>
              <p:cNvPr id="260" name="Google Shape;260;p22"/>
              <p:cNvGrpSpPr/>
              <p:nvPr/>
            </p:nvGrpSpPr>
            <p:grpSpPr>
              <a:xfrm>
                <a:off x="418050" y="310350"/>
                <a:ext cx="8313750" cy="4522800"/>
                <a:chOff x="418050" y="310350"/>
                <a:chExt cx="8313750" cy="4522800"/>
              </a:xfrm>
            </p:grpSpPr>
            <p:grpSp>
              <p:nvGrpSpPr>
                <p:cNvPr id="261" name="Google Shape;261;p22"/>
                <p:cNvGrpSpPr/>
                <p:nvPr/>
              </p:nvGrpSpPr>
              <p:grpSpPr>
                <a:xfrm>
                  <a:off x="418050" y="310350"/>
                  <a:ext cx="8313750" cy="4522800"/>
                  <a:chOff x="418050" y="310350"/>
                  <a:chExt cx="8313750" cy="4522800"/>
                </a:xfrm>
              </p:grpSpPr>
              <p:sp>
                <p:nvSpPr>
                  <p:cNvPr id="262" name="Google Shape;262;p22"/>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22"/>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cxnSp>
              <p:nvCxnSpPr>
                <p:cNvPr id="264" name="Google Shape;264;p22"/>
                <p:cNvCxnSpPr/>
                <p:nvPr/>
              </p:nvCxnSpPr>
              <p:spPr>
                <a:xfrm>
                  <a:off x="419100" y="1193000"/>
                  <a:ext cx="8305800" cy="0"/>
                </a:xfrm>
                <a:prstGeom prst="straightConnector1">
                  <a:avLst/>
                </a:prstGeom>
                <a:noFill/>
                <a:ln cap="flat" cmpd="sng" w="19050">
                  <a:solidFill>
                    <a:schemeClr val="dk2"/>
                  </a:solidFill>
                  <a:prstDash val="solid"/>
                  <a:round/>
                  <a:headEnd len="med" w="med" type="none"/>
                  <a:tailEnd len="med" w="med" type="none"/>
                </a:ln>
              </p:spPr>
            </p:cxnSp>
          </p:grpSp>
          <p:cxnSp>
            <p:nvCxnSpPr>
              <p:cNvPr id="265" name="Google Shape;265;p22"/>
              <p:cNvCxnSpPr/>
              <p:nvPr/>
            </p:nvCxnSpPr>
            <p:spPr>
              <a:xfrm>
                <a:off x="4166725" y="1192988"/>
                <a:ext cx="0" cy="3634200"/>
              </a:xfrm>
              <a:prstGeom prst="straightConnector1">
                <a:avLst/>
              </a:prstGeom>
              <a:noFill/>
              <a:ln cap="flat" cmpd="sng" w="19050">
                <a:solidFill>
                  <a:schemeClr val="dk2"/>
                </a:solidFill>
                <a:prstDash val="solid"/>
                <a:round/>
                <a:headEnd len="med" w="med" type="none"/>
                <a:tailEnd len="med" w="med" type="none"/>
              </a:ln>
            </p:spPr>
          </p:cxnSp>
        </p:grpSp>
        <p:cxnSp>
          <p:nvCxnSpPr>
            <p:cNvPr id="266" name="Google Shape;266;p22"/>
            <p:cNvCxnSpPr/>
            <p:nvPr/>
          </p:nvCxnSpPr>
          <p:spPr>
            <a:xfrm>
              <a:off x="414350" y="3200400"/>
              <a:ext cx="3757500" cy="0"/>
            </a:xfrm>
            <a:prstGeom prst="straightConnector1">
              <a:avLst/>
            </a:prstGeom>
            <a:noFill/>
            <a:ln cap="flat" cmpd="sng" w="19050">
              <a:solidFill>
                <a:schemeClr val="dk2"/>
              </a:solidFill>
              <a:prstDash val="solid"/>
              <a:round/>
              <a:headEnd len="med" w="med" type="none"/>
              <a:tailEnd len="med" w="med" type="none"/>
            </a:ln>
          </p:spPr>
        </p:cxnSp>
      </p:grpSp>
      <p:sp>
        <p:nvSpPr>
          <p:cNvPr id="267" name="Google Shape;267;p22"/>
          <p:cNvSpPr txBox="1"/>
          <p:nvPr>
            <p:ph idx="1" type="subTitle"/>
          </p:nvPr>
        </p:nvSpPr>
        <p:spPr>
          <a:xfrm>
            <a:off x="715101" y="3433700"/>
            <a:ext cx="3066300" cy="11748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22"/>
          <p:cNvSpPr txBox="1"/>
          <p:nvPr>
            <p:ph type="title"/>
          </p:nvPr>
        </p:nvSpPr>
        <p:spPr>
          <a:xfrm>
            <a:off x="715100" y="1406900"/>
            <a:ext cx="3066300" cy="16077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69" name="Shape 269"/>
        <p:cNvGrpSpPr/>
        <p:nvPr/>
      </p:nvGrpSpPr>
      <p:grpSpPr>
        <a:xfrm>
          <a:off x="0" y="0"/>
          <a:ext cx="0" cy="0"/>
          <a:chOff x="0" y="0"/>
          <a:chExt cx="0" cy="0"/>
        </a:xfrm>
      </p:grpSpPr>
      <p:sp>
        <p:nvSpPr>
          <p:cNvPr id="270" name="Google Shape;270;p23"/>
          <p:cNvSpPr/>
          <p:nvPr/>
        </p:nvSpPr>
        <p:spPr>
          <a:xfrm>
            <a:off x="418075" y="3874450"/>
            <a:ext cx="8307900" cy="73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rot="-5400000">
            <a:off x="7178210" y="1338461"/>
            <a:ext cx="2088501" cy="1006942"/>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flipH="1">
            <a:off x="8087575" y="1627575"/>
            <a:ext cx="341337" cy="428694"/>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rot="5400000">
            <a:off x="-122715" y="1338461"/>
            <a:ext cx="2088501" cy="1006942"/>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715100" y="1627575"/>
            <a:ext cx="341337" cy="428694"/>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6" name="Google Shape;276;p23"/>
          <p:cNvSpPr/>
          <p:nvPr/>
        </p:nvSpPr>
        <p:spPr>
          <a:xfrm flipH="1">
            <a:off x="424536" y="535024"/>
            <a:ext cx="8301315" cy="4073594"/>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3"/>
          <p:cNvCxnSpPr/>
          <p:nvPr/>
        </p:nvCxnSpPr>
        <p:spPr>
          <a:xfrm rot="10800000">
            <a:off x="418842" y="3877196"/>
            <a:ext cx="8306255" cy="0"/>
          </a:xfrm>
          <a:prstGeom prst="straightConnector1">
            <a:avLst/>
          </a:prstGeom>
          <a:noFill/>
          <a:ln cap="flat" cmpd="sng" w="19050">
            <a:solidFill>
              <a:schemeClr val="dk2"/>
            </a:solidFill>
            <a:prstDash val="solid"/>
            <a:round/>
            <a:headEnd len="med" w="med" type="none"/>
            <a:tailEnd len="med" w="med" type="none"/>
          </a:ln>
        </p:spPr>
      </p:cxnSp>
      <p:sp>
        <p:nvSpPr>
          <p:cNvPr id="278" name="Google Shape;278;p23"/>
          <p:cNvSpPr txBox="1"/>
          <p:nvPr>
            <p:ph idx="1" type="subTitle"/>
          </p:nvPr>
        </p:nvSpPr>
        <p:spPr>
          <a:xfrm>
            <a:off x="1553700" y="2916900"/>
            <a:ext cx="6036600" cy="9408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23"/>
          <p:cNvSpPr txBox="1"/>
          <p:nvPr>
            <p:ph type="title"/>
          </p:nvPr>
        </p:nvSpPr>
        <p:spPr>
          <a:xfrm>
            <a:off x="1553700" y="1158900"/>
            <a:ext cx="6036600" cy="14433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80" name="Shape 280"/>
        <p:cNvGrpSpPr/>
        <p:nvPr/>
      </p:nvGrpSpPr>
      <p:grpSpPr>
        <a:xfrm>
          <a:off x="0" y="0"/>
          <a:ext cx="0" cy="0"/>
          <a:chOff x="0" y="0"/>
          <a:chExt cx="0" cy="0"/>
        </a:xfrm>
      </p:grpSpPr>
      <p:sp>
        <p:nvSpPr>
          <p:cNvPr id="281" name="Google Shape;281;p24"/>
          <p:cNvSpPr/>
          <p:nvPr/>
        </p:nvSpPr>
        <p:spPr>
          <a:xfrm>
            <a:off x="418200" y="533400"/>
            <a:ext cx="83136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418200" y="3886200"/>
            <a:ext cx="3744300" cy="94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rot="5400000">
            <a:off x="169238" y="4137248"/>
            <a:ext cx="942922" cy="445002"/>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24"/>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285" name="Google Shape;285;p24"/>
          <p:cNvGrpSpPr/>
          <p:nvPr/>
        </p:nvGrpSpPr>
        <p:grpSpPr>
          <a:xfrm>
            <a:off x="418050" y="310350"/>
            <a:ext cx="8313750" cy="4522800"/>
            <a:chOff x="418050" y="310350"/>
            <a:chExt cx="8313750" cy="4522800"/>
          </a:xfrm>
        </p:grpSpPr>
        <p:grpSp>
          <p:nvGrpSpPr>
            <p:cNvPr id="286" name="Google Shape;286;p24"/>
            <p:cNvGrpSpPr/>
            <p:nvPr/>
          </p:nvGrpSpPr>
          <p:grpSpPr>
            <a:xfrm>
              <a:off x="418050" y="310350"/>
              <a:ext cx="8313750" cy="4522800"/>
              <a:chOff x="418050" y="310350"/>
              <a:chExt cx="8313750" cy="4522800"/>
            </a:xfrm>
          </p:grpSpPr>
          <p:grpSp>
            <p:nvGrpSpPr>
              <p:cNvPr id="287" name="Google Shape;287;p24"/>
              <p:cNvGrpSpPr/>
              <p:nvPr/>
            </p:nvGrpSpPr>
            <p:grpSpPr>
              <a:xfrm>
                <a:off x="418050" y="310350"/>
                <a:ext cx="8313750" cy="4522800"/>
                <a:chOff x="418050" y="310350"/>
                <a:chExt cx="8313750" cy="4522800"/>
              </a:xfrm>
            </p:grpSpPr>
            <p:grpSp>
              <p:nvGrpSpPr>
                <p:cNvPr id="288" name="Google Shape;288;p24"/>
                <p:cNvGrpSpPr/>
                <p:nvPr/>
              </p:nvGrpSpPr>
              <p:grpSpPr>
                <a:xfrm>
                  <a:off x="418050" y="310350"/>
                  <a:ext cx="8313750" cy="4522800"/>
                  <a:chOff x="418050" y="310350"/>
                  <a:chExt cx="8313750" cy="4522800"/>
                </a:xfrm>
              </p:grpSpPr>
              <p:sp>
                <p:nvSpPr>
                  <p:cNvPr id="289" name="Google Shape;289;p24"/>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24"/>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cxnSp>
              <p:nvCxnSpPr>
                <p:cNvPr id="291" name="Google Shape;291;p24"/>
                <p:cNvCxnSpPr/>
                <p:nvPr/>
              </p:nvCxnSpPr>
              <p:spPr>
                <a:xfrm>
                  <a:off x="423450" y="969650"/>
                  <a:ext cx="8305800" cy="0"/>
                </a:xfrm>
                <a:prstGeom prst="straightConnector1">
                  <a:avLst/>
                </a:prstGeom>
                <a:noFill/>
                <a:ln cap="flat" cmpd="sng" w="19050">
                  <a:solidFill>
                    <a:schemeClr val="dk2"/>
                  </a:solidFill>
                  <a:prstDash val="solid"/>
                  <a:round/>
                  <a:headEnd len="med" w="med" type="none"/>
                  <a:tailEnd len="med" w="med" type="none"/>
                </a:ln>
              </p:spPr>
            </p:cxnSp>
          </p:grpSp>
          <p:cxnSp>
            <p:nvCxnSpPr>
              <p:cNvPr id="292" name="Google Shape;292;p24"/>
              <p:cNvCxnSpPr/>
              <p:nvPr/>
            </p:nvCxnSpPr>
            <p:spPr>
              <a:xfrm>
                <a:off x="4166725" y="971550"/>
                <a:ext cx="0" cy="3855600"/>
              </a:xfrm>
              <a:prstGeom prst="straightConnector1">
                <a:avLst/>
              </a:prstGeom>
              <a:noFill/>
              <a:ln cap="flat" cmpd="sng" w="19050">
                <a:solidFill>
                  <a:schemeClr val="dk2"/>
                </a:solidFill>
                <a:prstDash val="solid"/>
                <a:round/>
                <a:headEnd len="med" w="med" type="none"/>
                <a:tailEnd len="med" w="med" type="none"/>
              </a:ln>
            </p:spPr>
          </p:cxnSp>
        </p:grpSp>
        <p:cxnSp>
          <p:nvCxnSpPr>
            <p:cNvPr id="293" name="Google Shape;293;p24"/>
            <p:cNvCxnSpPr/>
            <p:nvPr/>
          </p:nvCxnSpPr>
          <p:spPr>
            <a:xfrm>
              <a:off x="420900" y="3876675"/>
              <a:ext cx="3741600" cy="0"/>
            </a:xfrm>
            <a:prstGeom prst="straightConnector1">
              <a:avLst/>
            </a:prstGeom>
            <a:noFill/>
            <a:ln cap="flat" cmpd="sng" w="19050">
              <a:solidFill>
                <a:schemeClr val="dk2"/>
              </a:solidFill>
              <a:prstDash val="solid"/>
              <a:round/>
              <a:headEnd len="med" w="med" type="none"/>
              <a:tailEnd len="med" w="med" type="none"/>
            </a:ln>
          </p:spPr>
        </p:cxnSp>
      </p:grpSp>
      <p:sp>
        <p:nvSpPr>
          <p:cNvPr id="294" name="Google Shape;294;p24"/>
          <p:cNvSpPr txBox="1"/>
          <p:nvPr>
            <p:ph idx="1" type="subTitle"/>
          </p:nvPr>
        </p:nvSpPr>
        <p:spPr>
          <a:xfrm>
            <a:off x="838925" y="2442100"/>
            <a:ext cx="3047400" cy="10239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4"/>
          <p:cNvSpPr txBox="1"/>
          <p:nvPr>
            <p:ph type="title"/>
          </p:nvPr>
        </p:nvSpPr>
        <p:spPr>
          <a:xfrm>
            <a:off x="838925" y="1435475"/>
            <a:ext cx="3047400" cy="9306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96" name="Shape 296"/>
        <p:cNvGrpSpPr/>
        <p:nvPr/>
      </p:nvGrpSpPr>
      <p:grpSpPr>
        <a:xfrm>
          <a:off x="0" y="0"/>
          <a:ext cx="0" cy="0"/>
          <a:chOff x="0" y="0"/>
          <a:chExt cx="0" cy="0"/>
        </a:xfrm>
      </p:grpSpPr>
      <p:sp>
        <p:nvSpPr>
          <p:cNvPr id="297" name="Google Shape;297;p25"/>
          <p:cNvSpPr/>
          <p:nvPr/>
        </p:nvSpPr>
        <p:spPr>
          <a:xfrm>
            <a:off x="414350" y="4381500"/>
            <a:ext cx="8328300" cy="451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4972050" y="533400"/>
            <a:ext cx="3756000" cy="98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flipH="1" rot="-5400000">
            <a:off x="8034088" y="801398"/>
            <a:ext cx="942922" cy="445002"/>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25"/>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301" name="Google Shape;301;p25"/>
          <p:cNvGrpSpPr/>
          <p:nvPr/>
        </p:nvGrpSpPr>
        <p:grpSpPr>
          <a:xfrm>
            <a:off x="414350" y="310350"/>
            <a:ext cx="8313750" cy="4522800"/>
            <a:chOff x="414350" y="310350"/>
            <a:chExt cx="8313750" cy="4522800"/>
          </a:xfrm>
        </p:grpSpPr>
        <p:grpSp>
          <p:nvGrpSpPr>
            <p:cNvPr id="302" name="Google Shape;302;p25"/>
            <p:cNvGrpSpPr/>
            <p:nvPr/>
          </p:nvGrpSpPr>
          <p:grpSpPr>
            <a:xfrm flipH="1">
              <a:off x="414350" y="310350"/>
              <a:ext cx="8313750" cy="4522800"/>
              <a:chOff x="418050" y="310350"/>
              <a:chExt cx="8313750" cy="4522800"/>
            </a:xfrm>
          </p:grpSpPr>
          <p:grpSp>
            <p:nvGrpSpPr>
              <p:cNvPr id="303" name="Google Shape;303;p25"/>
              <p:cNvGrpSpPr/>
              <p:nvPr/>
            </p:nvGrpSpPr>
            <p:grpSpPr>
              <a:xfrm>
                <a:off x="418050" y="310350"/>
                <a:ext cx="8313750" cy="4522800"/>
                <a:chOff x="418050" y="310350"/>
                <a:chExt cx="8313750" cy="4522800"/>
              </a:xfrm>
            </p:grpSpPr>
            <p:grpSp>
              <p:nvGrpSpPr>
                <p:cNvPr id="304" name="Google Shape;304;p25"/>
                <p:cNvGrpSpPr/>
                <p:nvPr/>
              </p:nvGrpSpPr>
              <p:grpSpPr>
                <a:xfrm>
                  <a:off x="418050" y="310350"/>
                  <a:ext cx="8313750" cy="4522800"/>
                  <a:chOff x="418050" y="310350"/>
                  <a:chExt cx="8313750" cy="4522800"/>
                </a:xfrm>
              </p:grpSpPr>
              <p:sp>
                <p:nvSpPr>
                  <p:cNvPr id="305" name="Google Shape;305;p25"/>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25"/>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cxnSp>
              <p:nvCxnSpPr>
                <p:cNvPr id="307" name="Google Shape;307;p25"/>
                <p:cNvCxnSpPr/>
                <p:nvPr/>
              </p:nvCxnSpPr>
              <p:spPr>
                <a:xfrm>
                  <a:off x="423450" y="4384700"/>
                  <a:ext cx="8305800" cy="0"/>
                </a:xfrm>
                <a:prstGeom prst="straightConnector1">
                  <a:avLst/>
                </a:prstGeom>
                <a:noFill/>
                <a:ln cap="flat" cmpd="sng" w="19050">
                  <a:solidFill>
                    <a:schemeClr val="dk2"/>
                  </a:solidFill>
                  <a:prstDash val="solid"/>
                  <a:round/>
                  <a:headEnd len="med" w="med" type="none"/>
                  <a:tailEnd len="med" w="med" type="none"/>
                </a:ln>
              </p:spPr>
            </p:cxnSp>
          </p:grpSp>
          <p:cxnSp>
            <p:nvCxnSpPr>
              <p:cNvPr id="308" name="Google Shape;308;p25"/>
              <p:cNvCxnSpPr/>
              <p:nvPr/>
            </p:nvCxnSpPr>
            <p:spPr>
              <a:xfrm>
                <a:off x="4176250" y="535038"/>
                <a:ext cx="0" cy="3855900"/>
              </a:xfrm>
              <a:prstGeom prst="straightConnector1">
                <a:avLst/>
              </a:prstGeom>
              <a:noFill/>
              <a:ln cap="flat" cmpd="sng" w="19050">
                <a:solidFill>
                  <a:schemeClr val="dk2"/>
                </a:solidFill>
                <a:prstDash val="solid"/>
                <a:round/>
                <a:headEnd len="med" w="med" type="none"/>
                <a:tailEnd len="med" w="med" type="none"/>
              </a:ln>
            </p:spPr>
          </p:cxnSp>
        </p:grpSp>
        <p:cxnSp>
          <p:nvCxnSpPr>
            <p:cNvPr id="309" name="Google Shape;309;p25"/>
            <p:cNvCxnSpPr/>
            <p:nvPr/>
          </p:nvCxnSpPr>
          <p:spPr>
            <a:xfrm rot="10800000">
              <a:off x="4970600" y="1516000"/>
              <a:ext cx="3757500" cy="0"/>
            </a:xfrm>
            <a:prstGeom prst="straightConnector1">
              <a:avLst/>
            </a:prstGeom>
            <a:noFill/>
            <a:ln cap="flat" cmpd="sng" w="19050">
              <a:solidFill>
                <a:schemeClr val="dk2"/>
              </a:solidFill>
              <a:prstDash val="solid"/>
              <a:round/>
              <a:headEnd len="med" w="med" type="none"/>
              <a:tailEnd len="med" w="med" type="none"/>
            </a:ln>
          </p:spPr>
        </p:cxnSp>
      </p:grpSp>
      <p:sp>
        <p:nvSpPr>
          <p:cNvPr id="310" name="Google Shape;310;p25"/>
          <p:cNvSpPr txBox="1"/>
          <p:nvPr>
            <p:ph idx="1" type="subTitle"/>
          </p:nvPr>
        </p:nvSpPr>
        <p:spPr>
          <a:xfrm>
            <a:off x="5360050" y="2736075"/>
            <a:ext cx="2973600" cy="1056600"/>
          </a:xfrm>
          <a:prstGeom prst="rect">
            <a:avLst/>
          </a:prstGeom>
          <a:solidFill>
            <a:schemeClr val="lt1"/>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11" name="Google Shape;311;p25"/>
          <p:cNvSpPr txBox="1"/>
          <p:nvPr>
            <p:ph type="title"/>
          </p:nvPr>
        </p:nvSpPr>
        <p:spPr>
          <a:xfrm>
            <a:off x="5360050" y="1971675"/>
            <a:ext cx="2973600" cy="764400"/>
          </a:xfrm>
          <a:prstGeom prst="rect">
            <a:avLst/>
          </a:prstGeom>
          <a:solidFill>
            <a:schemeClr val="lt1"/>
          </a:solidFill>
        </p:spPr>
        <p:txBody>
          <a:bodyPr anchorCtr="0" anchor="ctr" bIns="91425" lIns="91425" spcFirstLastPara="1" rIns="91425" wrap="square" tIns="91425">
            <a:noAutofit/>
          </a:bodyPr>
          <a:lstStyle>
            <a:lvl1pPr lvl="0" rtl="0" algn="r">
              <a:spcBef>
                <a:spcPts val="0"/>
              </a:spcBef>
              <a:spcAft>
                <a:spcPts val="0"/>
              </a:spcAft>
              <a:buSzPts val="3500"/>
              <a:buNone/>
              <a:defRPr sz="2300"/>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312" name="Shape 312"/>
        <p:cNvGrpSpPr/>
        <p:nvPr/>
      </p:nvGrpSpPr>
      <p:grpSpPr>
        <a:xfrm>
          <a:off x="0" y="0"/>
          <a:ext cx="0" cy="0"/>
          <a:chOff x="0" y="0"/>
          <a:chExt cx="0" cy="0"/>
        </a:xfrm>
      </p:grpSpPr>
      <p:sp>
        <p:nvSpPr>
          <p:cNvPr id="313" name="Google Shape;313;p26"/>
          <p:cNvSpPr/>
          <p:nvPr/>
        </p:nvSpPr>
        <p:spPr>
          <a:xfrm>
            <a:off x="418200" y="3886200"/>
            <a:ext cx="3744300" cy="94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5400000">
            <a:off x="172813" y="4135160"/>
            <a:ext cx="942922" cy="445002"/>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18200" y="533400"/>
            <a:ext cx="83136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26"/>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317" name="Google Shape;317;p26"/>
          <p:cNvGrpSpPr/>
          <p:nvPr/>
        </p:nvGrpSpPr>
        <p:grpSpPr>
          <a:xfrm>
            <a:off x="418050" y="310350"/>
            <a:ext cx="8313750" cy="4522800"/>
            <a:chOff x="418050" y="310350"/>
            <a:chExt cx="8313750" cy="4522800"/>
          </a:xfrm>
        </p:grpSpPr>
        <p:grpSp>
          <p:nvGrpSpPr>
            <p:cNvPr id="318" name="Google Shape;318;p26"/>
            <p:cNvGrpSpPr/>
            <p:nvPr/>
          </p:nvGrpSpPr>
          <p:grpSpPr>
            <a:xfrm>
              <a:off x="418050" y="310350"/>
              <a:ext cx="8313750" cy="4522800"/>
              <a:chOff x="418050" y="310350"/>
              <a:chExt cx="8313750" cy="4522800"/>
            </a:xfrm>
          </p:grpSpPr>
          <p:grpSp>
            <p:nvGrpSpPr>
              <p:cNvPr id="319" name="Google Shape;319;p26"/>
              <p:cNvGrpSpPr/>
              <p:nvPr/>
            </p:nvGrpSpPr>
            <p:grpSpPr>
              <a:xfrm>
                <a:off x="418050" y="310350"/>
                <a:ext cx="8313750" cy="4522800"/>
                <a:chOff x="418050" y="310350"/>
                <a:chExt cx="8313750" cy="4522800"/>
              </a:xfrm>
            </p:grpSpPr>
            <p:grpSp>
              <p:nvGrpSpPr>
                <p:cNvPr id="320" name="Google Shape;320;p26"/>
                <p:cNvGrpSpPr/>
                <p:nvPr/>
              </p:nvGrpSpPr>
              <p:grpSpPr>
                <a:xfrm>
                  <a:off x="418050" y="310350"/>
                  <a:ext cx="8313750" cy="4522800"/>
                  <a:chOff x="418050" y="310350"/>
                  <a:chExt cx="8313750" cy="4522800"/>
                </a:xfrm>
              </p:grpSpPr>
              <p:sp>
                <p:nvSpPr>
                  <p:cNvPr id="321" name="Google Shape;321;p26"/>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26"/>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cxnSp>
              <p:nvCxnSpPr>
                <p:cNvPr id="323" name="Google Shape;323;p26"/>
                <p:cNvCxnSpPr/>
                <p:nvPr/>
              </p:nvCxnSpPr>
              <p:spPr>
                <a:xfrm>
                  <a:off x="423450" y="969650"/>
                  <a:ext cx="8305800" cy="0"/>
                </a:xfrm>
                <a:prstGeom prst="straightConnector1">
                  <a:avLst/>
                </a:prstGeom>
                <a:noFill/>
                <a:ln cap="flat" cmpd="sng" w="19050">
                  <a:solidFill>
                    <a:schemeClr val="dk2"/>
                  </a:solidFill>
                  <a:prstDash val="solid"/>
                  <a:round/>
                  <a:headEnd len="med" w="med" type="none"/>
                  <a:tailEnd len="med" w="med" type="none"/>
                </a:ln>
              </p:spPr>
            </p:cxnSp>
          </p:grpSp>
          <p:cxnSp>
            <p:nvCxnSpPr>
              <p:cNvPr id="324" name="Google Shape;324;p26"/>
              <p:cNvCxnSpPr/>
              <p:nvPr/>
            </p:nvCxnSpPr>
            <p:spPr>
              <a:xfrm>
                <a:off x="4166725" y="971550"/>
                <a:ext cx="0" cy="3855600"/>
              </a:xfrm>
              <a:prstGeom prst="straightConnector1">
                <a:avLst/>
              </a:prstGeom>
              <a:noFill/>
              <a:ln cap="flat" cmpd="sng" w="19050">
                <a:solidFill>
                  <a:schemeClr val="dk2"/>
                </a:solidFill>
                <a:prstDash val="solid"/>
                <a:round/>
                <a:headEnd len="med" w="med" type="none"/>
                <a:tailEnd len="med" w="med" type="none"/>
              </a:ln>
            </p:spPr>
          </p:cxnSp>
        </p:grpSp>
        <p:cxnSp>
          <p:nvCxnSpPr>
            <p:cNvPr id="325" name="Google Shape;325;p26"/>
            <p:cNvCxnSpPr/>
            <p:nvPr/>
          </p:nvCxnSpPr>
          <p:spPr>
            <a:xfrm>
              <a:off x="420900" y="3876675"/>
              <a:ext cx="3741600" cy="0"/>
            </a:xfrm>
            <a:prstGeom prst="straightConnector1">
              <a:avLst/>
            </a:prstGeom>
            <a:noFill/>
            <a:ln cap="flat" cmpd="sng" w="19050">
              <a:solidFill>
                <a:schemeClr val="dk2"/>
              </a:solidFill>
              <a:prstDash val="solid"/>
              <a:round/>
              <a:headEnd len="med" w="med" type="none"/>
              <a:tailEnd len="med" w="med" type="none"/>
            </a:ln>
          </p:spPr>
        </p:cxnSp>
      </p:grpSp>
      <p:sp>
        <p:nvSpPr>
          <p:cNvPr id="326" name="Google Shape;326;p26"/>
          <p:cNvSpPr txBox="1"/>
          <p:nvPr>
            <p:ph idx="1" type="subTitle"/>
          </p:nvPr>
        </p:nvSpPr>
        <p:spPr>
          <a:xfrm>
            <a:off x="838925" y="2275575"/>
            <a:ext cx="3047400" cy="102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7" name="Google Shape;327;p26"/>
          <p:cNvSpPr txBox="1"/>
          <p:nvPr>
            <p:ph type="title"/>
          </p:nvPr>
        </p:nvSpPr>
        <p:spPr>
          <a:xfrm>
            <a:off x="838925" y="1548975"/>
            <a:ext cx="3047400" cy="726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328" name="Shape 328"/>
        <p:cNvGrpSpPr/>
        <p:nvPr/>
      </p:nvGrpSpPr>
      <p:grpSpPr>
        <a:xfrm>
          <a:off x="0" y="0"/>
          <a:ext cx="0" cy="0"/>
          <a:chOff x="0" y="0"/>
          <a:chExt cx="0" cy="0"/>
        </a:xfrm>
      </p:grpSpPr>
      <p:sp>
        <p:nvSpPr>
          <p:cNvPr id="329" name="Google Shape;329;p27"/>
          <p:cNvSpPr/>
          <p:nvPr/>
        </p:nvSpPr>
        <p:spPr>
          <a:xfrm>
            <a:off x="5704475" y="2671063"/>
            <a:ext cx="597298" cy="597298"/>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rgbClr val="DEA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5007250" y="3576850"/>
            <a:ext cx="3715456" cy="1266317"/>
          </a:xfrm>
          <a:custGeom>
            <a:rect b="b" l="l" r="r" t="t"/>
            <a:pathLst>
              <a:path extrusionOk="0" h="27087" w="79475">
                <a:moveTo>
                  <a:pt x="79474" y="6787"/>
                </a:moveTo>
                <a:lnTo>
                  <a:pt x="79474" y="27086"/>
                </a:lnTo>
                <a:lnTo>
                  <a:pt x="0" y="27086"/>
                </a:lnTo>
                <a:lnTo>
                  <a:pt x="0" y="4236"/>
                </a:lnTo>
                <a:cubicBezTo>
                  <a:pt x="12419" y="1"/>
                  <a:pt x="24821" y="9189"/>
                  <a:pt x="37363" y="8300"/>
                </a:cubicBezTo>
                <a:cubicBezTo>
                  <a:pt x="45528" y="7727"/>
                  <a:pt x="52370" y="3387"/>
                  <a:pt x="60316" y="2055"/>
                </a:cubicBezTo>
                <a:cubicBezTo>
                  <a:pt x="64856" y="1297"/>
                  <a:pt x="68442" y="2130"/>
                  <a:pt x="72696" y="3457"/>
                </a:cubicBezTo>
                <a:cubicBezTo>
                  <a:pt x="75126" y="4216"/>
                  <a:pt x="77266" y="5712"/>
                  <a:pt x="79474" y="67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6369468" y="1380950"/>
            <a:ext cx="1628390" cy="1628466"/>
          </a:xfrm>
          <a:custGeom>
            <a:rect b="b" l="l" r="r" t="t"/>
            <a:pathLst>
              <a:path extrusionOk="0" h="42829" w="42827">
                <a:moveTo>
                  <a:pt x="21413" y="1"/>
                </a:moveTo>
                <a:cubicBezTo>
                  <a:pt x="15734" y="1"/>
                  <a:pt x="10288" y="2257"/>
                  <a:pt x="6272" y="6273"/>
                </a:cubicBezTo>
                <a:cubicBezTo>
                  <a:pt x="2257" y="10289"/>
                  <a:pt x="0" y="15735"/>
                  <a:pt x="0" y="21414"/>
                </a:cubicBezTo>
                <a:cubicBezTo>
                  <a:pt x="0" y="27094"/>
                  <a:pt x="2257" y="32540"/>
                  <a:pt x="6272" y="36556"/>
                </a:cubicBezTo>
                <a:cubicBezTo>
                  <a:pt x="10288" y="40572"/>
                  <a:pt x="15734" y="42828"/>
                  <a:pt x="21413" y="42828"/>
                </a:cubicBezTo>
                <a:cubicBezTo>
                  <a:pt x="27092" y="42828"/>
                  <a:pt x="32540" y="40572"/>
                  <a:pt x="36555" y="36556"/>
                </a:cubicBezTo>
                <a:cubicBezTo>
                  <a:pt x="40571" y="32540"/>
                  <a:pt x="42827" y="27094"/>
                  <a:pt x="42827" y="21414"/>
                </a:cubicBezTo>
                <a:cubicBezTo>
                  <a:pt x="42827" y="15735"/>
                  <a:pt x="40571" y="10289"/>
                  <a:pt x="36555" y="6273"/>
                </a:cubicBezTo>
                <a:cubicBezTo>
                  <a:pt x="32540" y="2257"/>
                  <a:pt x="27092" y="1"/>
                  <a:pt x="214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flipH="1">
            <a:off x="426250" y="1200150"/>
            <a:ext cx="640500" cy="296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flipH="1">
            <a:off x="531400" y="4285563"/>
            <a:ext cx="430175" cy="430175"/>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7"/>
          <p:cNvGrpSpPr/>
          <p:nvPr/>
        </p:nvGrpSpPr>
        <p:grpSpPr>
          <a:xfrm>
            <a:off x="0" y="0"/>
            <a:ext cx="9144003" cy="5143501"/>
            <a:chOff x="0" y="0"/>
            <a:chExt cx="9144003" cy="5143501"/>
          </a:xfrm>
        </p:grpSpPr>
        <p:pic>
          <p:nvPicPr>
            <p:cNvPr id="335" name="Google Shape;335;p27"/>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336" name="Google Shape;336;p27"/>
            <p:cNvGrpSpPr/>
            <p:nvPr/>
          </p:nvGrpSpPr>
          <p:grpSpPr>
            <a:xfrm>
              <a:off x="418050" y="310350"/>
              <a:ext cx="8307900" cy="4532825"/>
              <a:chOff x="418050" y="310350"/>
              <a:chExt cx="8307900" cy="4532825"/>
            </a:xfrm>
          </p:grpSpPr>
          <p:grpSp>
            <p:nvGrpSpPr>
              <p:cNvPr id="337" name="Google Shape;337;p27"/>
              <p:cNvGrpSpPr/>
              <p:nvPr/>
            </p:nvGrpSpPr>
            <p:grpSpPr>
              <a:xfrm>
                <a:off x="418050" y="310350"/>
                <a:ext cx="8307900" cy="4528300"/>
                <a:chOff x="418050" y="310350"/>
                <a:chExt cx="8307900" cy="4528300"/>
              </a:xfrm>
            </p:grpSpPr>
            <p:sp>
              <p:nvSpPr>
                <p:cNvPr id="338" name="Google Shape;338;p27"/>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27"/>
                <p:cNvCxnSpPr/>
                <p:nvPr/>
              </p:nvCxnSpPr>
              <p:spPr>
                <a:xfrm>
                  <a:off x="1066800" y="540550"/>
                  <a:ext cx="0" cy="4298100"/>
                </a:xfrm>
                <a:prstGeom prst="straightConnector1">
                  <a:avLst/>
                </a:prstGeom>
                <a:noFill/>
                <a:ln cap="flat" cmpd="sng" w="19050">
                  <a:solidFill>
                    <a:schemeClr val="dk2"/>
                  </a:solidFill>
                  <a:prstDash val="solid"/>
                  <a:round/>
                  <a:headEnd len="med" w="med" type="none"/>
                  <a:tailEnd len="med" w="med" type="none"/>
                </a:ln>
              </p:spPr>
            </p:cxnSp>
          </p:grpSp>
          <p:cxnSp>
            <p:nvCxnSpPr>
              <p:cNvPr id="340" name="Google Shape;340;p27"/>
              <p:cNvCxnSpPr/>
              <p:nvPr/>
            </p:nvCxnSpPr>
            <p:spPr>
              <a:xfrm>
                <a:off x="5007250" y="1208975"/>
                <a:ext cx="0" cy="3634200"/>
              </a:xfrm>
              <a:prstGeom prst="straightConnector1">
                <a:avLst/>
              </a:prstGeom>
              <a:noFill/>
              <a:ln cap="flat" cmpd="sng" w="19050">
                <a:solidFill>
                  <a:schemeClr val="dk2"/>
                </a:solidFill>
                <a:prstDash val="solid"/>
                <a:round/>
                <a:headEnd len="med" w="med" type="none"/>
                <a:tailEnd len="med" w="med" type="none"/>
              </a:ln>
            </p:spPr>
          </p:cxnSp>
        </p:grpSp>
        <p:cxnSp>
          <p:nvCxnSpPr>
            <p:cNvPr id="341" name="Google Shape;341;p27"/>
            <p:cNvCxnSpPr/>
            <p:nvPr/>
          </p:nvCxnSpPr>
          <p:spPr>
            <a:xfrm>
              <a:off x="422650" y="4162350"/>
              <a:ext cx="647700" cy="0"/>
            </a:xfrm>
            <a:prstGeom prst="straightConnector1">
              <a:avLst/>
            </a:prstGeom>
            <a:noFill/>
            <a:ln cap="flat" cmpd="sng" w="19050">
              <a:solidFill>
                <a:schemeClr val="dk2"/>
              </a:solidFill>
              <a:prstDash val="solid"/>
              <a:round/>
              <a:headEnd len="med" w="med" type="none"/>
              <a:tailEnd len="med" w="med" type="none"/>
            </a:ln>
          </p:spPr>
        </p:cxnSp>
      </p:grpSp>
      <p:pic>
        <p:nvPicPr>
          <p:cNvPr id="342" name="Google Shape;342;p27"/>
          <p:cNvPicPr preferRelativeResize="0"/>
          <p:nvPr/>
        </p:nvPicPr>
        <p:blipFill>
          <a:blip r:embed="rId3">
            <a:alphaModFix/>
          </a:blip>
          <a:stretch>
            <a:fillRect/>
          </a:stretch>
        </p:blipFill>
        <p:spPr>
          <a:xfrm>
            <a:off x="6000708" y="1431025"/>
            <a:ext cx="1628374" cy="2948618"/>
          </a:xfrm>
          <a:prstGeom prst="rect">
            <a:avLst/>
          </a:prstGeom>
          <a:noFill/>
          <a:ln>
            <a:noFill/>
          </a:ln>
        </p:spPr>
      </p:pic>
      <p:sp>
        <p:nvSpPr>
          <p:cNvPr id="343" name="Google Shape;343;p27"/>
          <p:cNvSpPr txBox="1"/>
          <p:nvPr>
            <p:ph idx="1" type="body"/>
          </p:nvPr>
        </p:nvSpPr>
        <p:spPr>
          <a:xfrm>
            <a:off x="1152525" y="1473650"/>
            <a:ext cx="3753000" cy="3135000"/>
          </a:xfrm>
          <a:prstGeom prst="rect">
            <a:avLst/>
          </a:prstGeom>
          <a:solidFill>
            <a:schemeClr val="lt1"/>
          </a:solidFill>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Char char="●"/>
              <a:defRPr sz="1200">
                <a:solidFill>
                  <a:srgbClr val="434343"/>
                </a:solidFill>
                <a:latin typeface="Krona One"/>
                <a:ea typeface="Krona One"/>
                <a:cs typeface="Krona One"/>
                <a:sym typeface="Krona One"/>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0"/>
              </a:spcBef>
              <a:spcAft>
                <a:spcPts val="0"/>
              </a:spcAft>
              <a:buSzPts val="1400"/>
              <a:buChar char="■"/>
              <a:defRPr>
                <a:solidFill>
                  <a:srgbClr val="434343"/>
                </a:solidFill>
              </a:defRPr>
            </a:lvl3pPr>
            <a:lvl4pPr indent="-317500" lvl="3" marL="1828800" rtl="0">
              <a:lnSpc>
                <a:spcPct val="115000"/>
              </a:lnSpc>
              <a:spcBef>
                <a:spcPts val="0"/>
              </a:spcBef>
              <a:spcAft>
                <a:spcPts val="0"/>
              </a:spcAft>
              <a:buSzPts val="1400"/>
              <a:buChar char="●"/>
              <a:defRPr>
                <a:solidFill>
                  <a:srgbClr val="434343"/>
                </a:solidFill>
              </a:defRPr>
            </a:lvl4pPr>
            <a:lvl5pPr indent="-317500" lvl="4" marL="2286000" rtl="0">
              <a:lnSpc>
                <a:spcPct val="115000"/>
              </a:lnSpc>
              <a:spcBef>
                <a:spcPts val="0"/>
              </a:spcBef>
              <a:spcAft>
                <a:spcPts val="0"/>
              </a:spcAft>
              <a:buSzPts val="1400"/>
              <a:buChar char="○"/>
              <a:defRPr>
                <a:solidFill>
                  <a:srgbClr val="434343"/>
                </a:solidFill>
              </a:defRPr>
            </a:lvl5pPr>
            <a:lvl6pPr indent="-317500" lvl="5" marL="2743200" rtl="0">
              <a:lnSpc>
                <a:spcPct val="115000"/>
              </a:lnSpc>
              <a:spcBef>
                <a:spcPts val="0"/>
              </a:spcBef>
              <a:spcAft>
                <a:spcPts val="0"/>
              </a:spcAft>
              <a:buSzPts val="1400"/>
              <a:buChar char="■"/>
              <a:defRPr>
                <a:solidFill>
                  <a:srgbClr val="434343"/>
                </a:solidFill>
              </a:defRPr>
            </a:lvl6pPr>
            <a:lvl7pPr indent="-317500" lvl="6" marL="3200400" rtl="0">
              <a:lnSpc>
                <a:spcPct val="115000"/>
              </a:lnSpc>
              <a:spcBef>
                <a:spcPts val="0"/>
              </a:spcBef>
              <a:spcAft>
                <a:spcPts val="0"/>
              </a:spcAft>
              <a:buSzPts val="1400"/>
              <a:buChar char="●"/>
              <a:defRPr>
                <a:solidFill>
                  <a:srgbClr val="434343"/>
                </a:solidFill>
              </a:defRPr>
            </a:lvl7pPr>
            <a:lvl8pPr indent="-317500" lvl="7" marL="3657600" rtl="0">
              <a:lnSpc>
                <a:spcPct val="115000"/>
              </a:lnSpc>
              <a:spcBef>
                <a:spcPts val="0"/>
              </a:spcBef>
              <a:spcAft>
                <a:spcPts val="0"/>
              </a:spcAft>
              <a:buSzPts val="1400"/>
              <a:buChar char="○"/>
              <a:defRPr>
                <a:solidFill>
                  <a:srgbClr val="434343"/>
                </a:solidFill>
              </a:defRPr>
            </a:lvl8pPr>
            <a:lvl9pPr indent="-317500" lvl="8" marL="4114800" rtl="0">
              <a:lnSpc>
                <a:spcPct val="115000"/>
              </a:lnSpc>
              <a:spcBef>
                <a:spcPts val="0"/>
              </a:spcBef>
              <a:spcAft>
                <a:spcPts val="0"/>
              </a:spcAft>
              <a:buSzPts val="1400"/>
              <a:buChar char="■"/>
              <a:defRPr>
                <a:solidFill>
                  <a:srgbClr val="434343"/>
                </a:solidFill>
              </a:defRPr>
            </a:lvl9pPr>
          </a:lstStyle>
          <a:p/>
        </p:txBody>
      </p:sp>
      <p:sp>
        <p:nvSpPr>
          <p:cNvPr id="344" name="Google Shape;344;p27"/>
          <p:cNvSpPr txBox="1"/>
          <p:nvPr>
            <p:ph type="title"/>
          </p:nvPr>
        </p:nvSpPr>
        <p:spPr>
          <a:xfrm>
            <a:off x="1152525" y="624825"/>
            <a:ext cx="68676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solidFill>
                  <a:srgbClr val="BA5E20"/>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spTree>
      <p:nvGrpSpPr>
        <p:cNvPr id="345" name="Shape 345"/>
        <p:cNvGrpSpPr/>
        <p:nvPr/>
      </p:nvGrpSpPr>
      <p:grpSpPr>
        <a:xfrm>
          <a:off x="0" y="0"/>
          <a:ext cx="0" cy="0"/>
          <a:chOff x="0" y="0"/>
          <a:chExt cx="0" cy="0"/>
        </a:xfrm>
      </p:grpSpPr>
      <p:sp>
        <p:nvSpPr>
          <p:cNvPr id="346" name="Google Shape;346;p28"/>
          <p:cNvSpPr/>
          <p:nvPr/>
        </p:nvSpPr>
        <p:spPr>
          <a:xfrm>
            <a:off x="5007284" y="3311149"/>
            <a:ext cx="3727179" cy="1270313"/>
          </a:xfrm>
          <a:custGeom>
            <a:rect b="b" l="l" r="r" t="t"/>
            <a:pathLst>
              <a:path extrusionOk="0" h="27087" w="79475">
                <a:moveTo>
                  <a:pt x="79474" y="6787"/>
                </a:moveTo>
                <a:lnTo>
                  <a:pt x="79474" y="27086"/>
                </a:lnTo>
                <a:lnTo>
                  <a:pt x="0" y="27086"/>
                </a:lnTo>
                <a:lnTo>
                  <a:pt x="0" y="4236"/>
                </a:lnTo>
                <a:cubicBezTo>
                  <a:pt x="12419" y="1"/>
                  <a:pt x="24821" y="9189"/>
                  <a:pt x="37363" y="8300"/>
                </a:cubicBezTo>
                <a:cubicBezTo>
                  <a:pt x="45528" y="7727"/>
                  <a:pt x="52370" y="3387"/>
                  <a:pt x="60316" y="2055"/>
                </a:cubicBezTo>
                <a:cubicBezTo>
                  <a:pt x="64856" y="1297"/>
                  <a:pt x="68442" y="2130"/>
                  <a:pt x="72696" y="3457"/>
                </a:cubicBezTo>
                <a:cubicBezTo>
                  <a:pt x="75126" y="4216"/>
                  <a:pt x="77266" y="5712"/>
                  <a:pt x="79474" y="67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5007261" y="3695876"/>
            <a:ext cx="3727226" cy="1147300"/>
          </a:xfrm>
          <a:custGeom>
            <a:rect b="b" l="l" r="r" t="t"/>
            <a:pathLst>
              <a:path extrusionOk="0" h="24464" w="79476">
                <a:moveTo>
                  <a:pt x="79475" y="8422"/>
                </a:moveTo>
                <a:lnTo>
                  <a:pt x="79475" y="24463"/>
                </a:lnTo>
                <a:lnTo>
                  <a:pt x="1" y="24463"/>
                </a:lnTo>
                <a:lnTo>
                  <a:pt x="1" y="14991"/>
                </a:lnTo>
                <a:cubicBezTo>
                  <a:pt x="1730" y="13450"/>
                  <a:pt x="4397" y="12419"/>
                  <a:pt x="6245" y="12029"/>
                </a:cubicBezTo>
                <a:cubicBezTo>
                  <a:pt x="11041" y="11013"/>
                  <a:pt x="15745" y="12680"/>
                  <a:pt x="20544" y="12830"/>
                </a:cubicBezTo>
                <a:cubicBezTo>
                  <a:pt x="25798" y="12997"/>
                  <a:pt x="31459" y="14331"/>
                  <a:pt x="36586" y="13040"/>
                </a:cubicBezTo>
                <a:cubicBezTo>
                  <a:pt x="41270" y="11867"/>
                  <a:pt x="44596" y="9995"/>
                  <a:pt x="48326" y="7178"/>
                </a:cubicBezTo>
                <a:cubicBezTo>
                  <a:pt x="57821" y="0"/>
                  <a:pt x="70615" y="1451"/>
                  <a:pt x="79475" y="842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5876383" y="1208975"/>
            <a:ext cx="1958538" cy="2534243"/>
          </a:xfrm>
          <a:custGeom>
            <a:rect b="b" l="l" r="r" t="t"/>
            <a:pathLst>
              <a:path extrusionOk="0" h="72844" w="56296">
                <a:moveTo>
                  <a:pt x="56272" y="27132"/>
                </a:moveTo>
                <a:cubicBezTo>
                  <a:pt x="55728" y="12057"/>
                  <a:pt x="43343" y="1"/>
                  <a:pt x="28135" y="1"/>
                </a:cubicBezTo>
                <a:lnTo>
                  <a:pt x="28135" y="1"/>
                </a:lnTo>
                <a:cubicBezTo>
                  <a:pt x="12928" y="1"/>
                  <a:pt x="543" y="12057"/>
                  <a:pt x="0" y="27132"/>
                </a:cubicBezTo>
                <a:lnTo>
                  <a:pt x="0" y="72843"/>
                </a:lnTo>
                <a:lnTo>
                  <a:pt x="56295" y="72843"/>
                </a:lnTo>
                <a:lnTo>
                  <a:pt x="56295" y="2713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6348688" y="1473575"/>
            <a:ext cx="383525" cy="481625"/>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flipH="1">
            <a:off x="426250" y="1200150"/>
            <a:ext cx="711000" cy="296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flipH="1">
            <a:off x="558588" y="4285563"/>
            <a:ext cx="430175" cy="430175"/>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28"/>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353" name="Google Shape;353;p28"/>
          <p:cNvGrpSpPr/>
          <p:nvPr/>
        </p:nvGrpSpPr>
        <p:grpSpPr>
          <a:xfrm>
            <a:off x="423900" y="310350"/>
            <a:ext cx="8307900" cy="4532825"/>
            <a:chOff x="423900" y="310350"/>
            <a:chExt cx="8307900" cy="4532825"/>
          </a:xfrm>
        </p:grpSpPr>
        <p:grpSp>
          <p:nvGrpSpPr>
            <p:cNvPr id="354" name="Google Shape;354;p28"/>
            <p:cNvGrpSpPr/>
            <p:nvPr/>
          </p:nvGrpSpPr>
          <p:grpSpPr>
            <a:xfrm flipH="1">
              <a:off x="423900" y="310350"/>
              <a:ext cx="8307900" cy="4522800"/>
              <a:chOff x="418050" y="310350"/>
              <a:chExt cx="8307900" cy="4522800"/>
            </a:xfrm>
          </p:grpSpPr>
          <p:sp>
            <p:nvSpPr>
              <p:cNvPr id="355" name="Google Shape;355;p28"/>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 name="Google Shape;356;p28"/>
              <p:cNvCxnSpPr/>
              <p:nvPr/>
            </p:nvCxnSpPr>
            <p:spPr>
              <a:xfrm>
                <a:off x="8010525" y="1209675"/>
                <a:ext cx="0" cy="3619500"/>
              </a:xfrm>
              <a:prstGeom prst="straightConnector1">
                <a:avLst/>
              </a:prstGeom>
              <a:noFill/>
              <a:ln cap="flat" cmpd="sng" w="19050">
                <a:solidFill>
                  <a:schemeClr val="dk2"/>
                </a:solidFill>
                <a:prstDash val="solid"/>
                <a:round/>
                <a:headEnd len="med" w="med" type="none"/>
                <a:tailEnd len="med" w="med" type="none"/>
              </a:ln>
            </p:spPr>
          </p:cxnSp>
          <p:cxnSp>
            <p:nvCxnSpPr>
              <p:cNvPr id="357" name="Google Shape;357;p28"/>
              <p:cNvCxnSpPr/>
              <p:nvPr/>
            </p:nvCxnSpPr>
            <p:spPr>
              <a:xfrm>
                <a:off x="8010513" y="4162425"/>
                <a:ext cx="714300" cy="0"/>
              </a:xfrm>
              <a:prstGeom prst="straightConnector1">
                <a:avLst/>
              </a:prstGeom>
              <a:noFill/>
              <a:ln cap="flat" cmpd="sng" w="19050">
                <a:solidFill>
                  <a:schemeClr val="dk2"/>
                </a:solidFill>
                <a:prstDash val="solid"/>
                <a:round/>
                <a:headEnd len="med" w="med" type="none"/>
                <a:tailEnd len="med" w="med" type="none"/>
              </a:ln>
            </p:spPr>
          </p:cxnSp>
        </p:grpSp>
        <p:cxnSp>
          <p:nvCxnSpPr>
            <p:cNvPr id="358" name="Google Shape;358;p28"/>
            <p:cNvCxnSpPr/>
            <p:nvPr/>
          </p:nvCxnSpPr>
          <p:spPr>
            <a:xfrm>
              <a:off x="5007250" y="1208975"/>
              <a:ext cx="0" cy="3634200"/>
            </a:xfrm>
            <a:prstGeom prst="straightConnector1">
              <a:avLst/>
            </a:prstGeom>
            <a:noFill/>
            <a:ln cap="flat" cmpd="sng" w="19050">
              <a:solidFill>
                <a:schemeClr val="dk2"/>
              </a:solidFill>
              <a:prstDash val="solid"/>
              <a:round/>
              <a:headEnd len="med" w="med" type="none"/>
              <a:tailEnd len="med" w="med" type="none"/>
            </a:ln>
          </p:spPr>
        </p:cxnSp>
      </p:grpSp>
      <p:sp>
        <p:nvSpPr>
          <p:cNvPr id="359" name="Google Shape;359;p28"/>
          <p:cNvSpPr/>
          <p:nvPr/>
        </p:nvSpPr>
        <p:spPr>
          <a:xfrm>
            <a:off x="5876375" y="2120301"/>
            <a:ext cx="1328143" cy="1680148"/>
          </a:xfrm>
          <a:custGeom>
            <a:rect b="b" l="l" r="r" t="t"/>
            <a:pathLst>
              <a:path extrusionOk="0" h="48294" w="38176">
                <a:moveTo>
                  <a:pt x="1" y="48293"/>
                </a:moveTo>
                <a:cubicBezTo>
                  <a:pt x="811" y="45030"/>
                  <a:pt x="3290" y="42561"/>
                  <a:pt x="3638" y="39063"/>
                </a:cubicBezTo>
                <a:cubicBezTo>
                  <a:pt x="4321" y="32212"/>
                  <a:pt x="1808" y="24721"/>
                  <a:pt x="5456" y="18315"/>
                </a:cubicBezTo>
                <a:cubicBezTo>
                  <a:pt x="7383" y="22319"/>
                  <a:pt x="7546" y="28492"/>
                  <a:pt x="6458" y="32831"/>
                </a:cubicBezTo>
                <a:cubicBezTo>
                  <a:pt x="5945" y="34883"/>
                  <a:pt x="4567" y="37228"/>
                  <a:pt x="4624" y="39310"/>
                </a:cubicBezTo>
                <a:cubicBezTo>
                  <a:pt x="7488" y="36175"/>
                  <a:pt x="9398" y="33033"/>
                  <a:pt x="9845" y="28741"/>
                </a:cubicBezTo>
                <a:cubicBezTo>
                  <a:pt x="10660" y="20936"/>
                  <a:pt x="8024" y="11043"/>
                  <a:pt x="15431" y="5373"/>
                </a:cubicBezTo>
                <a:cubicBezTo>
                  <a:pt x="15935" y="11378"/>
                  <a:pt x="16271" y="18655"/>
                  <a:pt x="13976" y="24345"/>
                </a:cubicBezTo>
                <a:cubicBezTo>
                  <a:pt x="12978" y="26823"/>
                  <a:pt x="11036" y="29298"/>
                  <a:pt x="10304" y="31781"/>
                </a:cubicBezTo>
                <a:cubicBezTo>
                  <a:pt x="13563" y="27920"/>
                  <a:pt x="17133" y="25262"/>
                  <a:pt x="18495" y="20152"/>
                </a:cubicBezTo>
                <a:cubicBezTo>
                  <a:pt x="19433" y="16635"/>
                  <a:pt x="20257" y="12956"/>
                  <a:pt x="21746" y="9613"/>
                </a:cubicBezTo>
                <a:cubicBezTo>
                  <a:pt x="23344" y="6025"/>
                  <a:pt x="26411" y="3065"/>
                  <a:pt x="28796" y="1"/>
                </a:cubicBezTo>
                <a:cubicBezTo>
                  <a:pt x="27378" y="3007"/>
                  <a:pt x="27587" y="7064"/>
                  <a:pt x="26955" y="10313"/>
                </a:cubicBezTo>
                <a:cubicBezTo>
                  <a:pt x="26244" y="13969"/>
                  <a:pt x="25047" y="18156"/>
                  <a:pt x="22937" y="21255"/>
                </a:cubicBezTo>
                <a:cubicBezTo>
                  <a:pt x="21592" y="23233"/>
                  <a:pt x="19858" y="24758"/>
                  <a:pt x="17865" y="26071"/>
                </a:cubicBezTo>
                <a:cubicBezTo>
                  <a:pt x="16507" y="26964"/>
                  <a:pt x="15302" y="28265"/>
                  <a:pt x="13871" y="29007"/>
                </a:cubicBezTo>
                <a:cubicBezTo>
                  <a:pt x="16781" y="26654"/>
                  <a:pt x="22561" y="25867"/>
                  <a:pt x="26075" y="25560"/>
                </a:cubicBezTo>
                <a:cubicBezTo>
                  <a:pt x="28512" y="25346"/>
                  <a:pt x="30928" y="25448"/>
                  <a:pt x="33363" y="25620"/>
                </a:cubicBezTo>
                <a:cubicBezTo>
                  <a:pt x="34809" y="25722"/>
                  <a:pt x="37083" y="25613"/>
                  <a:pt x="38175" y="26465"/>
                </a:cubicBezTo>
                <a:cubicBezTo>
                  <a:pt x="31329" y="30864"/>
                  <a:pt x="23312" y="31123"/>
                  <a:pt x="15455" y="30718"/>
                </a:cubicBezTo>
                <a:cubicBezTo>
                  <a:pt x="12857" y="30585"/>
                  <a:pt x="10306" y="32663"/>
                  <a:pt x="9248" y="35083"/>
                </a:cubicBezTo>
                <a:cubicBezTo>
                  <a:pt x="10257" y="34334"/>
                  <a:pt x="12026" y="34531"/>
                  <a:pt x="13238" y="34453"/>
                </a:cubicBezTo>
                <a:cubicBezTo>
                  <a:pt x="15983" y="34274"/>
                  <a:pt x="18849" y="33977"/>
                  <a:pt x="21583" y="34378"/>
                </a:cubicBezTo>
                <a:cubicBezTo>
                  <a:pt x="25517" y="34955"/>
                  <a:pt x="28595" y="36832"/>
                  <a:pt x="31531" y="39419"/>
                </a:cubicBezTo>
                <a:cubicBezTo>
                  <a:pt x="26581" y="40713"/>
                  <a:pt x="20184" y="40091"/>
                  <a:pt x="15224" y="39042"/>
                </a:cubicBezTo>
                <a:cubicBezTo>
                  <a:pt x="13318" y="38638"/>
                  <a:pt x="11837" y="37963"/>
                  <a:pt x="10053" y="37221"/>
                </a:cubicBezTo>
                <a:cubicBezTo>
                  <a:pt x="9452" y="36970"/>
                  <a:pt x="8673" y="36633"/>
                  <a:pt x="8191" y="36801"/>
                </a:cubicBezTo>
                <a:cubicBezTo>
                  <a:pt x="7907" y="37848"/>
                  <a:pt x="6641" y="39053"/>
                  <a:pt x="6016" y="39953"/>
                </a:cubicBezTo>
                <a:cubicBezTo>
                  <a:pt x="5153" y="41194"/>
                  <a:pt x="4245" y="42394"/>
                  <a:pt x="3435" y="43670"/>
                </a:cubicBezTo>
                <a:cubicBezTo>
                  <a:pt x="2568" y="45039"/>
                  <a:pt x="1292" y="47378"/>
                  <a:pt x="1" y="4829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6956127" y="1650064"/>
            <a:ext cx="909202" cy="1169883"/>
          </a:xfrm>
          <a:custGeom>
            <a:rect b="b" l="l" r="r" t="t"/>
            <a:pathLst>
              <a:path extrusionOk="0" h="33627" w="26134">
                <a:moveTo>
                  <a:pt x="25178" y="11045"/>
                </a:moveTo>
                <a:cubicBezTo>
                  <a:pt x="24800" y="7142"/>
                  <a:pt x="20194" y="3605"/>
                  <a:pt x="16889" y="2203"/>
                </a:cubicBezTo>
                <a:cubicBezTo>
                  <a:pt x="12407" y="303"/>
                  <a:pt x="7732" y="214"/>
                  <a:pt x="2923" y="214"/>
                </a:cubicBezTo>
                <a:cubicBezTo>
                  <a:pt x="5234" y="1"/>
                  <a:pt x="7985" y="4146"/>
                  <a:pt x="9776" y="5346"/>
                </a:cubicBezTo>
                <a:cubicBezTo>
                  <a:pt x="12107" y="6909"/>
                  <a:pt x="14900" y="7214"/>
                  <a:pt x="17664" y="7527"/>
                </a:cubicBezTo>
                <a:cubicBezTo>
                  <a:pt x="20895" y="7895"/>
                  <a:pt x="23076" y="8407"/>
                  <a:pt x="24477" y="11539"/>
                </a:cubicBezTo>
                <a:cubicBezTo>
                  <a:pt x="21401" y="9636"/>
                  <a:pt x="17368" y="11635"/>
                  <a:pt x="14595" y="13194"/>
                </a:cubicBezTo>
                <a:cubicBezTo>
                  <a:pt x="13141" y="14012"/>
                  <a:pt x="12090" y="15109"/>
                  <a:pt x="10846" y="16191"/>
                </a:cubicBezTo>
                <a:cubicBezTo>
                  <a:pt x="9066" y="17737"/>
                  <a:pt x="6928" y="18812"/>
                  <a:pt x="5176" y="20381"/>
                </a:cubicBezTo>
                <a:cubicBezTo>
                  <a:pt x="1790" y="23412"/>
                  <a:pt x="1258" y="27621"/>
                  <a:pt x="0" y="31698"/>
                </a:cubicBezTo>
                <a:cubicBezTo>
                  <a:pt x="1987" y="29189"/>
                  <a:pt x="5662" y="28346"/>
                  <a:pt x="7984" y="26014"/>
                </a:cubicBezTo>
                <a:cubicBezTo>
                  <a:pt x="11064" y="22920"/>
                  <a:pt x="13031" y="18766"/>
                  <a:pt x="16263" y="15810"/>
                </a:cubicBezTo>
                <a:cubicBezTo>
                  <a:pt x="18685" y="13594"/>
                  <a:pt x="21716" y="13530"/>
                  <a:pt x="24405" y="12069"/>
                </a:cubicBezTo>
                <a:cubicBezTo>
                  <a:pt x="18126" y="17880"/>
                  <a:pt x="16915" y="25441"/>
                  <a:pt x="16724" y="33627"/>
                </a:cubicBezTo>
                <a:cubicBezTo>
                  <a:pt x="19126" y="29329"/>
                  <a:pt x="22426" y="25676"/>
                  <a:pt x="23672" y="20758"/>
                </a:cubicBezTo>
                <a:cubicBezTo>
                  <a:pt x="24179" y="18755"/>
                  <a:pt x="23903" y="13794"/>
                  <a:pt x="26133" y="12957"/>
                </a:cubicBez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txBox="1"/>
          <p:nvPr>
            <p:ph idx="1" type="body"/>
          </p:nvPr>
        </p:nvSpPr>
        <p:spPr>
          <a:xfrm>
            <a:off x="1194675" y="1473575"/>
            <a:ext cx="3727200" cy="3135000"/>
          </a:xfrm>
          <a:prstGeom prst="rect">
            <a:avLst/>
          </a:prstGeom>
          <a:solidFill>
            <a:schemeClr val="lt1"/>
          </a:solidFill>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Char char="●"/>
              <a:defRPr sz="1200">
                <a:solidFill>
                  <a:srgbClr val="434343"/>
                </a:solidFill>
                <a:latin typeface="Krona One"/>
                <a:ea typeface="Krona One"/>
                <a:cs typeface="Krona One"/>
                <a:sym typeface="Krona One"/>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62" name="Google Shape;362;p28"/>
          <p:cNvSpPr txBox="1"/>
          <p:nvPr>
            <p:ph type="title"/>
          </p:nvPr>
        </p:nvSpPr>
        <p:spPr>
          <a:xfrm>
            <a:off x="1104900" y="624825"/>
            <a:ext cx="6915300" cy="4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300">
                <a:solidFill>
                  <a:srgbClr val="BA5E20"/>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63" name="Shape 363"/>
        <p:cNvGrpSpPr/>
        <p:nvPr/>
      </p:nvGrpSpPr>
      <p:grpSpPr>
        <a:xfrm>
          <a:off x="0" y="0"/>
          <a:ext cx="0" cy="0"/>
          <a:chOff x="0" y="0"/>
          <a:chExt cx="0" cy="0"/>
        </a:xfrm>
      </p:grpSpPr>
      <p:pic>
        <p:nvPicPr>
          <p:cNvPr id="364" name="Google Shape;364;p29"/>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365" name="Google Shape;365;p29"/>
          <p:cNvGrpSpPr/>
          <p:nvPr/>
        </p:nvGrpSpPr>
        <p:grpSpPr>
          <a:xfrm>
            <a:off x="418050" y="310350"/>
            <a:ext cx="8305395" cy="4522800"/>
            <a:chOff x="418050" y="310350"/>
            <a:chExt cx="8305395" cy="4522800"/>
          </a:xfrm>
        </p:grpSpPr>
        <p:sp>
          <p:nvSpPr>
            <p:cNvPr id="366" name="Google Shape;366;p29"/>
            <p:cNvSpPr/>
            <p:nvPr/>
          </p:nvSpPr>
          <p:spPr>
            <a:xfrm>
              <a:off x="418050" y="310350"/>
              <a:ext cx="8305395"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29"/>
            <p:cNvGrpSpPr/>
            <p:nvPr/>
          </p:nvGrpSpPr>
          <p:grpSpPr>
            <a:xfrm>
              <a:off x="716025" y="2286000"/>
              <a:ext cx="7708875" cy="695325"/>
              <a:chOff x="716025" y="2286000"/>
              <a:chExt cx="7708875" cy="695325"/>
            </a:xfrm>
          </p:grpSpPr>
          <p:cxnSp>
            <p:nvCxnSpPr>
              <p:cNvPr id="368" name="Google Shape;368;p29"/>
              <p:cNvCxnSpPr/>
              <p:nvPr/>
            </p:nvCxnSpPr>
            <p:spPr>
              <a:xfrm>
                <a:off x="719100" y="2981325"/>
                <a:ext cx="7705800" cy="0"/>
              </a:xfrm>
              <a:prstGeom prst="straightConnector1">
                <a:avLst/>
              </a:prstGeom>
              <a:noFill/>
              <a:ln cap="flat" cmpd="sng" w="19050">
                <a:solidFill>
                  <a:schemeClr val="dk2"/>
                </a:solidFill>
                <a:prstDash val="solid"/>
                <a:round/>
                <a:headEnd len="med" w="med" type="none"/>
                <a:tailEnd len="med" w="med" type="none"/>
              </a:ln>
            </p:spPr>
          </p:cxnSp>
          <p:cxnSp>
            <p:nvCxnSpPr>
              <p:cNvPr id="369" name="Google Shape;369;p29"/>
              <p:cNvCxnSpPr/>
              <p:nvPr/>
            </p:nvCxnSpPr>
            <p:spPr>
              <a:xfrm>
                <a:off x="716025" y="2286000"/>
                <a:ext cx="7705800" cy="0"/>
              </a:xfrm>
              <a:prstGeom prst="straightConnector1">
                <a:avLst/>
              </a:prstGeom>
              <a:noFill/>
              <a:ln cap="flat" cmpd="sng" w="19050">
                <a:solidFill>
                  <a:schemeClr val="dk2"/>
                </a:solidFill>
                <a:prstDash val="solid"/>
                <a:round/>
                <a:headEnd len="med" w="med" type="none"/>
                <a:tailEnd len="med" w="med" type="none"/>
              </a:ln>
            </p:spPr>
          </p:cxnSp>
        </p:grpSp>
      </p:grpSp>
      <p:sp>
        <p:nvSpPr>
          <p:cNvPr id="370" name="Google Shape;370;p29"/>
          <p:cNvSpPr txBox="1"/>
          <p:nvPr>
            <p:ph type="title"/>
          </p:nvPr>
        </p:nvSpPr>
        <p:spPr>
          <a:xfrm>
            <a:off x="419100" y="2270950"/>
            <a:ext cx="2768400" cy="713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1" name="Google Shape;371;p29"/>
          <p:cNvSpPr txBox="1"/>
          <p:nvPr>
            <p:ph idx="1" type="subTitle"/>
          </p:nvPr>
        </p:nvSpPr>
        <p:spPr>
          <a:xfrm>
            <a:off x="756450" y="3314700"/>
            <a:ext cx="2093700" cy="11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29"/>
          <p:cNvSpPr txBox="1"/>
          <p:nvPr>
            <p:ph idx="2" type="title"/>
          </p:nvPr>
        </p:nvSpPr>
        <p:spPr>
          <a:xfrm>
            <a:off x="3187765" y="2270963"/>
            <a:ext cx="2768400" cy="7131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3" name="Google Shape;373;p29"/>
          <p:cNvSpPr txBox="1"/>
          <p:nvPr>
            <p:ph idx="3" type="subTitle"/>
          </p:nvPr>
        </p:nvSpPr>
        <p:spPr>
          <a:xfrm>
            <a:off x="3524515" y="3314700"/>
            <a:ext cx="2094900" cy="11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29"/>
          <p:cNvSpPr txBox="1"/>
          <p:nvPr>
            <p:ph idx="4" type="title"/>
          </p:nvPr>
        </p:nvSpPr>
        <p:spPr>
          <a:xfrm>
            <a:off x="5956412" y="2270963"/>
            <a:ext cx="2768400" cy="713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5" name="Google Shape;375;p29"/>
          <p:cNvSpPr txBox="1"/>
          <p:nvPr>
            <p:ph idx="5" type="subTitle"/>
          </p:nvPr>
        </p:nvSpPr>
        <p:spPr>
          <a:xfrm>
            <a:off x="6293162" y="3314700"/>
            <a:ext cx="2094900" cy="11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29"/>
          <p:cNvSpPr txBox="1"/>
          <p:nvPr>
            <p:ph idx="6" type="title"/>
          </p:nvPr>
        </p:nvSpPr>
        <p:spPr>
          <a:xfrm>
            <a:off x="785850" y="624825"/>
            <a:ext cx="75723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77" name="Shape 377"/>
        <p:cNvGrpSpPr/>
        <p:nvPr/>
      </p:nvGrpSpPr>
      <p:grpSpPr>
        <a:xfrm>
          <a:off x="0" y="0"/>
          <a:ext cx="0" cy="0"/>
          <a:chOff x="0" y="0"/>
          <a:chExt cx="0" cy="0"/>
        </a:xfrm>
      </p:grpSpPr>
      <p:sp>
        <p:nvSpPr>
          <p:cNvPr id="378" name="Google Shape;378;p30"/>
          <p:cNvSpPr/>
          <p:nvPr/>
        </p:nvSpPr>
        <p:spPr>
          <a:xfrm>
            <a:off x="534195" y="1414688"/>
            <a:ext cx="383759" cy="383759"/>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534195" y="2116756"/>
            <a:ext cx="383759" cy="383759"/>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534195" y="3520894"/>
            <a:ext cx="383759" cy="383759"/>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534195" y="4222963"/>
            <a:ext cx="383759" cy="383759"/>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534300" y="2769900"/>
            <a:ext cx="383525" cy="481625"/>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30"/>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384" name="Google Shape;384;p30"/>
          <p:cNvGrpSpPr/>
          <p:nvPr/>
        </p:nvGrpSpPr>
        <p:grpSpPr>
          <a:xfrm>
            <a:off x="418050" y="310350"/>
            <a:ext cx="8307900" cy="4522800"/>
            <a:chOff x="418050" y="310350"/>
            <a:chExt cx="8307900" cy="4522800"/>
          </a:xfrm>
        </p:grpSpPr>
        <p:cxnSp>
          <p:nvCxnSpPr>
            <p:cNvPr id="385" name="Google Shape;385;p30"/>
            <p:cNvCxnSpPr/>
            <p:nvPr/>
          </p:nvCxnSpPr>
          <p:spPr>
            <a:xfrm>
              <a:off x="1042525" y="1190613"/>
              <a:ext cx="0" cy="3634200"/>
            </a:xfrm>
            <a:prstGeom prst="straightConnector1">
              <a:avLst/>
            </a:prstGeom>
            <a:noFill/>
            <a:ln cap="flat" cmpd="sng" w="19050">
              <a:solidFill>
                <a:schemeClr val="dk2"/>
              </a:solidFill>
              <a:prstDash val="solid"/>
              <a:round/>
              <a:headEnd len="med" w="med" type="none"/>
              <a:tailEnd len="med" w="med" type="none"/>
            </a:ln>
          </p:spPr>
        </p:cxnSp>
        <p:sp>
          <p:nvSpPr>
            <p:cNvPr id="386" name="Google Shape;386;p30"/>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0"/>
          <p:cNvSpPr txBox="1"/>
          <p:nvPr>
            <p:ph type="title"/>
          </p:nvPr>
        </p:nvSpPr>
        <p:spPr>
          <a:xfrm>
            <a:off x="6084120" y="1197524"/>
            <a:ext cx="2641500" cy="5424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8" name="Google Shape;388;p30"/>
          <p:cNvSpPr txBox="1"/>
          <p:nvPr>
            <p:ph idx="1" type="subTitle"/>
          </p:nvPr>
        </p:nvSpPr>
        <p:spPr>
          <a:xfrm>
            <a:off x="6084120" y="1739809"/>
            <a:ext cx="2641500" cy="671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9" name="Google Shape;389;p30"/>
          <p:cNvSpPr txBox="1"/>
          <p:nvPr>
            <p:ph idx="2" type="title"/>
          </p:nvPr>
        </p:nvSpPr>
        <p:spPr>
          <a:xfrm>
            <a:off x="6084120" y="3620591"/>
            <a:ext cx="2641500" cy="5424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30"/>
          <p:cNvSpPr txBox="1"/>
          <p:nvPr>
            <p:ph idx="3" type="subTitle"/>
          </p:nvPr>
        </p:nvSpPr>
        <p:spPr>
          <a:xfrm>
            <a:off x="6084120" y="4162877"/>
            <a:ext cx="2641500" cy="666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0"/>
          <p:cNvSpPr txBox="1"/>
          <p:nvPr>
            <p:ph idx="4" type="title"/>
          </p:nvPr>
        </p:nvSpPr>
        <p:spPr>
          <a:xfrm>
            <a:off x="6084120" y="2411268"/>
            <a:ext cx="2641500" cy="5424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30"/>
          <p:cNvSpPr txBox="1"/>
          <p:nvPr>
            <p:ph idx="5" type="subTitle"/>
          </p:nvPr>
        </p:nvSpPr>
        <p:spPr>
          <a:xfrm>
            <a:off x="6084120" y="2953554"/>
            <a:ext cx="2641500" cy="666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 name="Google Shape;393;p30"/>
          <p:cNvSpPr txBox="1"/>
          <p:nvPr>
            <p:ph idx="6" type="title"/>
          </p:nvPr>
        </p:nvSpPr>
        <p:spPr>
          <a:xfrm>
            <a:off x="715100" y="624825"/>
            <a:ext cx="77139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4"/>
          <p:cNvSpPr/>
          <p:nvPr/>
        </p:nvSpPr>
        <p:spPr>
          <a:xfrm>
            <a:off x="8011575" y="1200150"/>
            <a:ext cx="711000" cy="296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8160063" y="4285563"/>
            <a:ext cx="430175" cy="430175"/>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 name="Google Shape;47;p4"/>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48" name="Google Shape;48;p4"/>
          <p:cNvGrpSpPr/>
          <p:nvPr/>
        </p:nvGrpSpPr>
        <p:grpSpPr>
          <a:xfrm>
            <a:off x="418050" y="310350"/>
            <a:ext cx="8307900" cy="4522800"/>
            <a:chOff x="418050" y="310350"/>
            <a:chExt cx="8307900" cy="4522800"/>
          </a:xfrm>
        </p:grpSpPr>
        <p:sp>
          <p:nvSpPr>
            <p:cNvPr id="49" name="Google Shape;49;p4"/>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4"/>
            <p:cNvCxnSpPr/>
            <p:nvPr/>
          </p:nvCxnSpPr>
          <p:spPr>
            <a:xfrm>
              <a:off x="8010525" y="1209675"/>
              <a:ext cx="0" cy="3619500"/>
            </a:xfrm>
            <a:prstGeom prst="straightConnector1">
              <a:avLst/>
            </a:prstGeom>
            <a:noFill/>
            <a:ln cap="flat" cmpd="sng" w="19050">
              <a:solidFill>
                <a:schemeClr val="dk2"/>
              </a:solidFill>
              <a:prstDash val="solid"/>
              <a:round/>
              <a:headEnd len="med" w="med" type="none"/>
              <a:tailEnd len="med" w="med" type="none"/>
            </a:ln>
          </p:spPr>
        </p:cxnSp>
        <p:cxnSp>
          <p:nvCxnSpPr>
            <p:cNvPr id="51" name="Google Shape;51;p4"/>
            <p:cNvCxnSpPr/>
            <p:nvPr/>
          </p:nvCxnSpPr>
          <p:spPr>
            <a:xfrm>
              <a:off x="8010513" y="4162425"/>
              <a:ext cx="714300" cy="0"/>
            </a:xfrm>
            <a:prstGeom prst="straightConnector1">
              <a:avLst/>
            </a:prstGeom>
            <a:noFill/>
            <a:ln cap="flat" cmpd="sng" w="19050">
              <a:solidFill>
                <a:schemeClr val="dk2"/>
              </a:solidFill>
              <a:prstDash val="solid"/>
              <a:round/>
              <a:headEnd len="med" w="med" type="none"/>
              <a:tailEnd len="med" w="med" type="none"/>
            </a:ln>
          </p:spPr>
        </p:cxnSp>
      </p:grpSp>
      <p:sp>
        <p:nvSpPr>
          <p:cNvPr id="52" name="Google Shape;52;p4"/>
          <p:cNvSpPr txBox="1"/>
          <p:nvPr>
            <p:ph idx="1" type="body"/>
          </p:nvPr>
        </p:nvSpPr>
        <p:spPr>
          <a:xfrm>
            <a:off x="720000" y="1255550"/>
            <a:ext cx="6900000" cy="3554700"/>
          </a:xfrm>
          <a:prstGeom prst="rect">
            <a:avLst/>
          </a:prstGeom>
          <a:solidFill>
            <a:schemeClr val="lt1"/>
          </a:solidFill>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2"/>
              </a:buClr>
              <a:buSzPts val="1200"/>
              <a:buAutoNum type="arabicPeriod"/>
              <a:defRPr sz="1200">
                <a:solidFill>
                  <a:srgbClr val="434343"/>
                </a:solidFill>
              </a:defRPr>
            </a:lvl1pPr>
            <a:lvl2pPr indent="-317500" lvl="1" marL="914400" rtl="0">
              <a:lnSpc>
                <a:spcPct val="115000"/>
              </a:lnSpc>
              <a:spcBef>
                <a:spcPts val="0"/>
              </a:spcBef>
              <a:spcAft>
                <a:spcPts val="0"/>
              </a:spcAft>
              <a:buClr>
                <a:srgbClr val="434343"/>
              </a:buClr>
              <a:buSzPts val="1400"/>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AutoNum type="romanLcPeriod"/>
              <a:defRPr>
                <a:solidFill>
                  <a:srgbClr val="434343"/>
                </a:solidFill>
              </a:defRPr>
            </a:lvl9pPr>
          </a:lstStyle>
          <a:p/>
        </p:txBody>
      </p:sp>
      <p:sp>
        <p:nvSpPr>
          <p:cNvPr id="53" name="Google Shape;53;p4"/>
          <p:cNvSpPr txBox="1"/>
          <p:nvPr>
            <p:ph type="title"/>
          </p:nvPr>
        </p:nvSpPr>
        <p:spPr>
          <a:xfrm>
            <a:off x="1104900" y="624825"/>
            <a:ext cx="73239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94" name="Shape 394"/>
        <p:cNvGrpSpPr/>
        <p:nvPr/>
      </p:nvGrpSpPr>
      <p:grpSpPr>
        <a:xfrm>
          <a:off x="0" y="0"/>
          <a:ext cx="0" cy="0"/>
          <a:chOff x="0" y="0"/>
          <a:chExt cx="0" cy="0"/>
        </a:xfrm>
      </p:grpSpPr>
      <p:sp>
        <p:nvSpPr>
          <p:cNvPr id="395" name="Google Shape;395;p31"/>
          <p:cNvSpPr/>
          <p:nvPr/>
        </p:nvSpPr>
        <p:spPr>
          <a:xfrm>
            <a:off x="419100" y="1970850"/>
            <a:ext cx="987000" cy="1034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420225" y="3782400"/>
            <a:ext cx="987000" cy="10533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7735638" y="1970850"/>
            <a:ext cx="987000" cy="1034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7736774" y="3782400"/>
            <a:ext cx="987000" cy="10533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31"/>
          <p:cNvPicPr preferRelativeResize="0"/>
          <p:nvPr/>
        </p:nvPicPr>
        <p:blipFill>
          <a:blip r:embed="rId2">
            <a:alphaModFix/>
          </a:blip>
          <a:stretch>
            <a:fillRect/>
          </a:stretch>
        </p:blipFill>
        <p:spPr>
          <a:xfrm rot="10800000">
            <a:off x="0" y="0"/>
            <a:ext cx="9144003" cy="5143501"/>
          </a:xfrm>
          <a:prstGeom prst="rect">
            <a:avLst/>
          </a:prstGeom>
          <a:noFill/>
          <a:ln>
            <a:noFill/>
          </a:ln>
        </p:spPr>
      </p:pic>
      <p:grpSp>
        <p:nvGrpSpPr>
          <p:cNvPr id="400" name="Google Shape;400;p31"/>
          <p:cNvGrpSpPr/>
          <p:nvPr/>
        </p:nvGrpSpPr>
        <p:grpSpPr>
          <a:xfrm>
            <a:off x="418050" y="310350"/>
            <a:ext cx="8307900" cy="4528413"/>
            <a:chOff x="418050" y="310350"/>
            <a:chExt cx="8307900" cy="4528413"/>
          </a:xfrm>
        </p:grpSpPr>
        <p:cxnSp>
          <p:nvCxnSpPr>
            <p:cNvPr id="401" name="Google Shape;401;p31"/>
            <p:cNvCxnSpPr/>
            <p:nvPr/>
          </p:nvCxnSpPr>
          <p:spPr>
            <a:xfrm>
              <a:off x="419100" y="3005100"/>
              <a:ext cx="8305800" cy="0"/>
            </a:xfrm>
            <a:prstGeom prst="straightConnector1">
              <a:avLst/>
            </a:prstGeom>
            <a:noFill/>
            <a:ln cap="flat" cmpd="sng" w="19050">
              <a:solidFill>
                <a:schemeClr val="dk2"/>
              </a:solidFill>
              <a:prstDash val="solid"/>
              <a:round/>
              <a:headEnd len="med" w="med" type="none"/>
              <a:tailEnd len="med" w="med" type="none"/>
            </a:ln>
          </p:spPr>
        </p:cxnSp>
        <p:grpSp>
          <p:nvGrpSpPr>
            <p:cNvPr id="402" name="Google Shape;402;p31"/>
            <p:cNvGrpSpPr/>
            <p:nvPr/>
          </p:nvGrpSpPr>
          <p:grpSpPr>
            <a:xfrm>
              <a:off x="418050" y="310350"/>
              <a:ext cx="8307900" cy="4528413"/>
              <a:chOff x="418050" y="310350"/>
              <a:chExt cx="8307900" cy="4528413"/>
            </a:xfrm>
          </p:grpSpPr>
          <p:sp>
            <p:nvSpPr>
              <p:cNvPr id="403" name="Google Shape;403;p31"/>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31"/>
              <p:cNvCxnSpPr/>
              <p:nvPr/>
            </p:nvCxnSpPr>
            <p:spPr>
              <a:xfrm>
                <a:off x="4572000" y="1200963"/>
                <a:ext cx="0" cy="3637800"/>
              </a:xfrm>
              <a:prstGeom prst="straightConnector1">
                <a:avLst/>
              </a:prstGeom>
              <a:noFill/>
              <a:ln cap="flat" cmpd="sng" w="19050">
                <a:solidFill>
                  <a:schemeClr val="dk2"/>
                </a:solidFill>
                <a:prstDash val="solid"/>
                <a:round/>
                <a:headEnd len="med" w="med" type="none"/>
                <a:tailEnd len="med" w="med" type="none"/>
              </a:ln>
            </p:spPr>
          </p:cxnSp>
          <p:cxnSp>
            <p:nvCxnSpPr>
              <p:cNvPr id="405" name="Google Shape;405;p31"/>
              <p:cNvCxnSpPr/>
              <p:nvPr/>
            </p:nvCxnSpPr>
            <p:spPr>
              <a:xfrm>
                <a:off x="1404475" y="1200150"/>
                <a:ext cx="0" cy="3634200"/>
              </a:xfrm>
              <a:prstGeom prst="straightConnector1">
                <a:avLst/>
              </a:prstGeom>
              <a:noFill/>
              <a:ln cap="flat" cmpd="sng" w="19050">
                <a:solidFill>
                  <a:schemeClr val="dk2"/>
                </a:solidFill>
                <a:prstDash val="solid"/>
                <a:round/>
                <a:headEnd len="med" w="med" type="none"/>
                <a:tailEnd len="med" w="med" type="none"/>
              </a:ln>
            </p:spPr>
          </p:cxnSp>
          <p:cxnSp>
            <p:nvCxnSpPr>
              <p:cNvPr id="406" name="Google Shape;406;p31"/>
              <p:cNvCxnSpPr/>
              <p:nvPr/>
            </p:nvCxnSpPr>
            <p:spPr>
              <a:xfrm>
                <a:off x="7739525" y="1200150"/>
                <a:ext cx="0" cy="3634200"/>
              </a:xfrm>
              <a:prstGeom prst="straightConnector1">
                <a:avLst/>
              </a:prstGeom>
              <a:noFill/>
              <a:ln cap="flat" cmpd="sng" w="19050">
                <a:solidFill>
                  <a:schemeClr val="dk2"/>
                </a:solidFill>
                <a:prstDash val="solid"/>
                <a:round/>
                <a:headEnd len="med" w="med" type="none"/>
                <a:tailEnd len="med" w="med" type="none"/>
              </a:ln>
            </p:spPr>
          </p:cxnSp>
        </p:grpSp>
      </p:grpSp>
      <p:sp>
        <p:nvSpPr>
          <p:cNvPr id="407" name="Google Shape;407;p31"/>
          <p:cNvSpPr txBox="1"/>
          <p:nvPr>
            <p:ph type="title"/>
          </p:nvPr>
        </p:nvSpPr>
        <p:spPr>
          <a:xfrm>
            <a:off x="1406025" y="1193550"/>
            <a:ext cx="3166200" cy="7773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8" name="Google Shape;408;p31"/>
          <p:cNvSpPr txBox="1"/>
          <p:nvPr>
            <p:ph idx="2" type="title"/>
          </p:nvPr>
        </p:nvSpPr>
        <p:spPr>
          <a:xfrm>
            <a:off x="4571851" y="1193550"/>
            <a:ext cx="3163800" cy="7773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31"/>
          <p:cNvSpPr txBox="1"/>
          <p:nvPr>
            <p:ph idx="3" type="title"/>
          </p:nvPr>
        </p:nvSpPr>
        <p:spPr>
          <a:xfrm>
            <a:off x="1403763" y="3005100"/>
            <a:ext cx="3168300" cy="7773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0" name="Google Shape;410;p31"/>
          <p:cNvSpPr txBox="1"/>
          <p:nvPr>
            <p:ph idx="4" type="title"/>
          </p:nvPr>
        </p:nvSpPr>
        <p:spPr>
          <a:xfrm>
            <a:off x="4571854" y="3005100"/>
            <a:ext cx="3163800" cy="7773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31"/>
          <p:cNvSpPr txBox="1"/>
          <p:nvPr>
            <p:ph idx="1" type="subTitle"/>
          </p:nvPr>
        </p:nvSpPr>
        <p:spPr>
          <a:xfrm>
            <a:off x="1809675" y="2192325"/>
            <a:ext cx="2369400" cy="59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31"/>
          <p:cNvSpPr txBox="1"/>
          <p:nvPr>
            <p:ph idx="5" type="subTitle"/>
          </p:nvPr>
        </p:nvSpPr>
        <p:spPr>
          <a:xfrm>
            <a:off x="4966129" y="2192325"/>
            <a:ext cx="2368200" cy="59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3" name="Google Shape;413;p31"/>
          <p:cNvSpPr txBox="1"/>
          <p:nvPr>
            <p:ph idx="6" type="subTitle"/>
          </p:nvPr>
        </p:nvSpPr>
        <p:spPr>
          <a:xfrm>
            <a:off x="1808700" y="4006750"/>
            <a:ext cx="2369400" cy="59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31"/>
          <p:cNvSpPr txBox="1"/>
          <p:nvPr>
            <p:ph idx="7" type="subTitle"/>
          </p:nvPr>
        </p:nvSpPr>
        <p:spPr>
          <a:xfrm>
            <a:off x="4965154" y="4006750"/>
            <a:ext cx="2368200" cy="59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5" name="Google Shape;415;p31"/>
          <p:cNvSpPr txBox="1"/>
          <p:nvPr>
            <p:ph idx="8" type="title"/>
          </p:nvPr>
        </p:nvSpPr>
        <p:spPr>
          <a:xfrm>
            <a:off x="720000" y="624825"/>
            <a:ext cx="77088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16" name="Shape 416"/>
        <p:cNvGrpSpPr/>
        <p:nvPr/>
      </p:nvGrpSpPr>
      <p:grpSpPr>
        <a:xfrm>
          <a:off x="0" y="0"/>
          <a:ext cx="0" cy="0"/>
          <a:chOff x="0" y="0"/>
          <a:chExt cx="0" cy="0"/>
        </a:xfrm>
      </p:grpSpPr>
      <p:sp>
        <p:nvSpPr>
          <p:cNvPr id="417" name="Google Shape;417;p32"/>
          <p:cNvSpPr/>
          <p:nvPr/>
        </p:nvSpPr>
        <p:spPr>
          <a:xfrm>
            <a:off x="8425000" y="1190625"/>
            <a:ext cx="297000" cy="362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418050" y="1190625"/>
            <a:ext cx="297000" cy="362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32"/>
          <p:cNvPicPr preferRelativeResize="0"/>
          <p:nvPr/>
        </p:nvPicPr>
        <p:blipFill>
          <a:blip r:embed="rId2">
            <a:alphaModFix/>
          </a:blip>
          <a:stretch>
            <a:fillRect/>
          </a:stretch>
        </p:blipFill>
        <p:spPr>
          <a:xfrm>
            <a:off x="-1300" y="0"/>
            <a:ext cx="9144003" cy="5143501"/>
          </a:xfrm>
          <a:prstGeom prst="rect">
            <a:avLst/>
          </a:prstGeom>
          <a:noFill/>
          <a:ln>
            <a:noFill/>
          </a:ln>
        </p:spPr>
      </p:pic>
      <p:grpSp>
        <p:nvGrpSpPr>
          <p:cNvPr id="420" name="Google Shape;420;p32"/>
          <p:cNvGrpSpPr/>
          <p:nvPr/>
        </p:nvGrpSpPr>
        <p:grpSpPr>
          <a:xfrm>
            <a:off x="418050" y="310350"/>
            <a:ext cx="8307900" cy="4523075"/>
            <a:chOff x="418050" y="310350"/>
            <a:chExt cx="8307900" cy="4523075"/>
          </a:xfrm>
        </p:grpSpPr>
        <p:sp>
          <p:nvSpPr>
            <p:cNvPr id="421" name="Google Shape;421;p32"/>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32"/>
            <p:cNvCxnSpPr/>
            <p:nvPr/>
          </p:nvCxnSpPr>
          <p:spPr>
            <a:xfrm>
              <a:off x="712500" y="1208975"/>
              <a:ext cx="0" cy="3619800"/>
            </a:xfrm>
            <a:prstGeom prst="straightConnector1">
              <a:avLst/>
            </a:prstGeom>
            <a:noFill/>
            <a:ln cap="flat" cmpd="sng" w="19050">
              <a:solidFill>
                <a:schemeClr val="dk2"/>
              </a:solidFill>
              <a:prstDash val="solid"/>
              <a:round/>
              <a:headEnd len="med" w="med" type="none"/>
              <a:tailEnd len="med" w="med" type="none"/>
            </a:ln>
          </p:spPr>
        </p:cxnSp>
        <p:cxnSp>
          <p:nvCxnSpPr>
            <p:cNvPr id="423" name="Google Shape;423;p32"/>
            <p:cNvCxnSpPr/>
            <p:nvPr/>
          </p:nvCxnSpPr>
          <p:spPr>
            <a:xfrm>
              <a:off x="8428900" y="1208975"/>
              <a:ext cx="0" cy="3619800"/>
            </a:xfrm>
            <a:prstGeom prst="straightConnector1">
              <a:avLst/>
            </a:prstGeom>
            <a:noFill/>
            <a:ln cap="flat" cmpd="sng" w="19050">
              <a:solidFill>
                <a:schemeClr val="dk2"/>
              </a:solidFill>
              <a:prstDash val="solid"/>
              <a:round/>
              <a:headEnd len="med" w="med" type="none"/>
              <a:tailEnd len="med" w="med" type="none"/>
            </a:ln>
          </p:spPr>
        </p:cxnSp>
        <p:cxnSp>
          <p:nvCxnSpPr>
            <p:cNvPr id="424" name="Google Shape;424;p32"/>
            <p:cNvCxnSpPr/>
            <p:nvPr/>
          </p:nvCxnSpPr>
          <p:spPr>
            <a:xfrm>
              <a:off x="3286125" y="1204325"/>
              <a:ext cx="0" cy="3629100"/>
            </a:xfrm>
            <a:prstGeom prst="straightConnector1">
              <a:avLst/>
            </a:prstGeom>
            <a:noFill/>
            <a:ln cap="flat" cmpd="sng" w="19050">
              <a:solidFill>
                <a:schemeClr val="dk2"/>
              </a:solidFill>
              <a:prstDash val="solid"/>
              <a:round/>
              <a:headEnd len="med" w="med" type="none"/>
              <a:tailEnd len="med" w="med" type="none"/>
            </a:ln>
          </p:spPr>
        </p:cxnSp>
        <p:cxnSp>
          <p:nvCxnSpPr>
            <p:cNvPr id="425" name="Google Shape;425;p32"/>
            <p:cNvCxnSpPr/>
            <p:nvPr/>
          </p:nvCxnSpPr>
          <p:spPr>
            <a:xfrm>
              <a:off x="5855475" y="1204325"/>
              <a:ext cx="0" cy="3629100"/>
            </a:xfrm>
            <a:prstGeom prst="straightConnector1">
              <a:avLst/>
            </a:prstGeom>
            <a:noFill/>
            <a:ln cap="flat" cmpd="sng" w="19050">
              <a:solidFill>
                <a:schemeClr val="dk2"/>
              </a:solidFill>
              <a:prstDash val="solid"/>
              <a:round/>
              <a:headEnd len="med" w="med" type="none"/>
              <a:tailEnd len="med" w="med" type="none"/>
            </a:ln>
          </p:spPr>
        </p:cxnSp>
        <p:cxnSp>
          <p:nvCxnSpPr>
            <p:cNvPr id="426" name="Google Shape;426;p32"/>
            <p:cNvCxnSpPr/>
            <p:nvPr/>
          </p:nvCxnSpPr>
          <p:spPr>
            <a:xfrm>
              <a:off x="707250" y="3019425"/>
              <a:ext cx="7734300" cy="0"/>
            </a:xfrm>
            <a:prstGeom prst="straightConnector1">
              <a:avLst/>
            </a:prstGeom>
            <a:noFill/>
            <a:ln cap="flat" cmpd="sng" w="19050">
              <a:solidFill>
                <a:schemeClr val="dk2"/>
              </a:solidFill>
              <a:prstDash val="solid"/>
              <a:round/>
              <a:headEnd len="med" w="med" type="none"/>
              <a:tailEnd len="med" w="med" type="none"/>
            </a:ln>
          </p:spPr>
        </p:cxnSp>
      </p:grpSp>
      <p:sp>
        <p:nvSpPr>
          <p:cNvPr id="427" name="Google Shape;427;p32"/>
          <p:cNvSpPr txBox="1"/>
          <p:nvPr>
            <p:ph type="title"/>
          </p:nvPr>
        </p:nvSpPr>
        <p:spPr>
          <a:xfrm>
            <a:off x="712500" y="1868150"/>
            <a:ext cx="2569500" cy="536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8" name="Google Shape;428;p32"/>
          <p:cNvSpPr txBox="1"/>
          <p:nvPr>
            <p:ph idx="1" type="subTitle"/>
          </p:nvPr>
        </p:nvSpPr>
        <p:spPr>
          <a:xfrm>
            <a:off x="712500" y="2404250"/>
            <a:ext cx="2569500" cy="609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9" name="Google Shape;429;p32"/>
          <p:cNvSpPr txBox="1"/>
          <p:nvPr>
            <p:ph idx="2" type="title"/>
          </p:nvPr>
        </p:nvSpPr>
        <p:spPr>
          <a:xfrm>
            <a:off x="3285946" y="1868150"/>
            <a:ext cx="2569500" cy="5361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0" name="Google Shape;430;p32"/>
          <p:cNvSpPr txBox="1"/>
          <p:nvPr>
            <p:ph idx="3" type="subTitle"/>
          </p:nvPr>
        </p:nvSpPr>
        <p:spPr>
          <a:xfrm>
            <a:off x="3285946" y="2404250"/>
            <a:ext cx="2569500" cy="609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1" name="Google Shape;431;p32"/>
          <p:cNvSpPr txBox="1"/>
          <p:nvPr>
            <p:ph idx="4" type="title"/>
          </p:nvPr>
        </p:nvSpPr>
        <p:spPr>
          <a:xfrm>
            <a:off x="712500" y="3680084"/>
            <a:ext cx="2569500" cy="5361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2" name="Google Shape;432;p32"/>
          <p:cNvSpPr txBox="1"/>
          <p:nvPr>
            <p:ph idx="5" type="subTitle"/>
          </p:nvPr>
        </p:nvSpPr>
        <p:spPr>
          <a:xfrm>
            <a:off x="712500" y="4216175"/>
            <a:ext cx="25695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3" name="Google Shape;433;p32"/>
          <p:cNvSpPr txBox="1"/>
          <p:nvPr>
            <p:ph idx="6" type="title"/>
          </p:nvPr>
        </p:nvSpPr>
        <p:spPr>
          <a:xfrm>
            <a:off x="3285946" y="3680084"/>
            <a:ext cx="2569500" cy="536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4" name="Google Shape;434;p32"/>
          <p:cNvSpPr txBox="1"/>
          <p:nvPr>
            <p:ph idx="7" type="subTitle"/>
          </p:nvPr>
        </p:nvSpPr>
        <p:spPr>
          <a:xfrm>
            <a:off x="3285946" y="4216175"/>
            <a:ext cx="25695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5" name="Google Shape;435;p32"/>
          <p:cNvSpPr txBox="1"/>
          <p:nvPr>
            <p:ph idx="8" type="title"/>
          </p:nvPr>
        </p:nvSpPr>
        <p:spPr>
          <a:xfrm>
            <a:off x="5855474" y="1868150"/>
            <a:ext cx="2569500" cy="536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6" name="Google Shape;436;p32"/>
          <p:cNvSpPr txBox="1"/>
          <p:nvPr>
            <p:ph idx="9" type="subTitle"/>
          </p:nvPr>
        </p:nvSpPr>
        <p:spPr>
          <a:xfrm>
            <a:off x="5855474" y="2404250"/>
            <a:ext cx="2569500" cy="609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32"/>
          <p:cNvSpPr txBox="1"/>
          <p:nvPr>
            <p:ph idx="13" type="title"/>
          </p:nvPr>
        </p:nvSpPr>
        <p:spPr>
          <a:xfrm>
            <a:off x="5855474" y="3680084"/>
            <a:ext cx="2569500" cy="5361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8" name="Google Shape;438;p32"/>
          <p:cNvSpPr txBox="1"/>
          <p:nvPr>
            <p:ph idx="14" type="subTitle"/>
          </p:nvPr>
        </p:nvSpPr>
        <p:spPr>
          <a:xfrm>
            <a:off x="5855474" y="4216175"/>
            <a:ext cx="25695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9" name="Google Shape;439;p32"/>
          <p:cNvSpPr txBox="1"/>
          <p:nvPr>
            <p:ph idx="15" type="title"/>
          </p:nvPr>
        </p:nvSpPr>
        <p:spPr>
          <a:xfrm>
            <a:off x="720000" y="624825"/>
            <a:ext cx="77088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40" name="Shape 440"/>
        <p:cNvGrpSpPr/>
        <p:nvPr/>
      </p:nvGrpSpPr>
      <p:grpSpPr>
        <a:xfrm>
          <a:off x="0" y="0"/>
          <a:ext cx="0" cy="0"/>
          <a:chOff x="0" y="0"/>
          <a:chExt cx="0" cy="0"/>
        </a:xfrm>
      </p:grpSpPr>
      <p:sp>
        <p:nvSpPr>
          <p:cNvPr id="441" name="Google Shape;441;p33"/>
          <p:cNvSpPr/>
          <p:nvPr/>
        </p:nvSpPr>
        <p:spPr>
          <a:xfrm rot="7421641">
            <a:off x="180828" y="769713"/>
            <a:ext cx="1619542" cy="1003749"/>
          </a:xfrm>
          <a:custGeom>
            <a:rect b="b" l="l" r="r" t="t"/>
            <a:pathLst>
              <a:path extrusionOk="0" h="36825" w="53631">
                <a:moveTo>
                  <a:pt x="1" y="22464"/>
                </a:moveTo>
                <a:cubicBezTo>
                  <a:pt x="2777" y="20566"/>
                  <a:pt x="6271" y="20374"/>
                  <a:pt x="8858" y="17995"/>
                </a:cubicBezTo>
                <a:cubicBezTo>
                  <a:pt x="13927" y="13336"/>
                  <a:pt x="17038" y="6072"/>
                  <a:pt x="24023" y="3717"/>
                </a:cubicBezTo>
                <a:cubicBezTo>
                  <a:pt x="22796" y="7991"/>
                  <a:pt x="18811" y="12706"/>
                  <a:pt x="15112" y="15221"/>
                </a:cubicBezTo>
                <a:cubicBezTo>
                  <a:pt x="13362" y="16411"/>
                  <a:pt x="10773" y="17243"/>
                  <a:pt x="9429" y="18836"/>
                </a:cubicBezTo>
                <a:cubicBezTo>
                  <a:pt x="13653" y="18403"/>
                  <a:pt x="17171" y="17326"/>
                  <a:pt x="20361" y="14422"/>
                </a:cubicBezTo>
                <a:cubicBezTo>
                  <a:pt x="26163" y="9139"/>
                  <a:pt x="30780" y="0"/>
                  <a:pt x="40082" y="698"/>
                </a:cubicBezTo>
                <a:cubicBezTo>
                  <a:pt x="36461" y="5515"/>
                  <a:pt x="31870" y="11169"/>
                  <a:pt x="26370" y="13890"/>
                </a:cubicBezTo>
                <a:cubicBezTo>
                  <a:pt x="23976" y="15074"/>
                  <a:pt x="20879" y="15629"/>
                  <a:pt x="18681" y="16996"/>
                </a:cubicBezTo>
                <a:cubicBezTo>
                  <a:pt x="23684" y="16283"/>
                  <a:pt x="28116" y="16675"/>
                  <a:pt x="32532" y="13768"/>
                </a:cubicBezTo>
                <a:cubicBezTo>
                  <a:pt x="35573" y="11766"/>
                  <a:pt x="38638" y="9569"/>
                  <a:pt x="41974" y="8064"/>
                </a:cubicBezTo>
                <a:cubicBezTo>
                  <a:pt x="45554" y="6450"/>
                  <a:pt x="49812" y="6281"/>
                  <a:pt x="53631" y="5582"/>
                </a:cubicBezTo>
                <a:cubicBezTo>
                  <a:pt x="50572" y="6882"/>
                  <a:pt x="48029" y="10050"/>
                  <a:pt x="45395" y="12054"/>
                </a:cubicBezTo>
                <a:cubicBezTo>
                  <a:pt x="42431" y="14309"/>
                  <a:pt x="38751" y="16638"/>
                  <a:pt x="35113" y="17547"/>
                </a:cubicBezTo>
                <a:cubicBezTo>
                  <a:pt x="32793" y="18127"/>
                  <a:pt x="30484" y="18112"/>
                  <a:pt x="28123" y="17766"/>
                </a:cubicBezTo>
                <a:cubicBezTo>
                  <a:pt x="26515" y="17530"/>
                  <a:pt x="24749" y="17698"/>
                  <a:pt x="23188" y="17299"/>
                </a:cubicBezTo>
                <a:cubicBezTo>
                  <a:pt x="26925" y="17479"/>
                  <a:pt x="31763" y="20739"/>
                  <a:pt x="34592" y="22847"/>
                </a:cubicBezTo>
                <a:cubicBezTo>
                  <a:pt x="36553" y="24310"/>
                  <a:pt x="38289" y="25993"/>
                  <a:pt x="39991" y="27743"/>
                </a:cubicBezTo>
                <a:cubicBezTo>
                  <a:pt x="41003" y="28783"/>
                  <a:pt x="42771" y="30214"/>
                  <a:pt x="43021" y="31577"/>
                </a:cubicBezTo>
                <a:cubicBezTo>
                  <a:pt x="34984" y="30304"/>
                  <a:pt x="28827" y="25162"/>
                  <a:pt x="23230" y="19632"/>
                </a:cubicBezTo>
                <a:cubicBezTo>
                  <a:pt x="21380" y="17803"/>
                  <a:pt x="18093" y="17657"/>
                  <a:pt x="15692" y="18758"/>
                </a:cubicBezTo>
                <a:cubicBezTo>
                  <a:pt x="16945" y="18869"/>
                  <a:pt x="18134" y="20195"/>
                  <a:pt x="19090" y="20942"/>
                </a:cubicBezTo>
                <a:cubicBezTo>
                  <a:pt x="21260" y="22636"/>
                  <a:pt x="23595" y="24321"/>
                  <a:pt x="25369" y="26440"/>
                </a:cubicBezTo>
                <a:cubicBezTo>
                  <a:pt x="27922" y="29489"/>
                  <a:pt x="28970" y="32938"/>
                  <a:pt x="29441" y="36824"/>
                </a:cubicBezTo>
                <a:cubicBezTo>
                  <a:pt x="24885" y="34495"/>
                  <a:pt x="20523" y="29773"/>
                  <a:pt x="17521" y="25690"/>
                </a:cubicBezTo>
                <a:cubicBezTo>
                  <a:pt x="16366" y="24120"/>
                  <a:pt x="15710" y="22631"/>
                  <a:pt x="14873" y="20889"/>
                </a:cubicBezTo>
                <a:cubicBezTo>
                  <a:pt x="14591" y="20302"/>
                  <a:pt x="14234" y="19532"/>
                  <a:pt x="13762" y="19336"/>
                </a:cubicBezTo>
                <a:cubicBezTo>
                  <a:pt x="12853" y="19928"/>
                  <a:pt x="11106" y="19986"/>
                  <a:pt x="10040" y="20242"/>
                </a:cubicBezTo>
                <a:cubicBezTo>
                  <a:pt x="8572" y="20594"/>
                  <a:pt x="7093" y="20884"/>
                  <a:pt x="5641" y="21298"/>
                </a:cubicBezTo>
                <a:cubicBezTo>
                  <a:pt x="4083" y="21743"/>
                  <a:pt x="1573" y="22640"/>
                  <a:pt x="1" y="224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flipH="1" rot="5166725">
            <a:off x="123677" y="3551191"/>
            <a:ext cx="1619495" cy="1003770"/>
          </a:xfrm>
          <a:custGeom>
            <a:rect b="b" l="l" r="r" t="t"/>
            <a:pathLst>
              <a:path extrusionOk="0" h="36825" w="53631">
                <a:moveTo>
                  <a:pt x="1" y="22464"/>
                </a:moveTo>
                <a:cubicBezTo>
                  <a:pt x="2777" y="20566"/>
                  <a:pt x="6271" y="20374"/>
                  <a:pt x="8858" y="17995"/>
                </a:cubicBezTo>
                <a:cubicBezTo>
                  <a:pt x="13927" y="13336"/>
                  <a:pt x="17038" y="6072"/>
                  <a:pt x="24023" y="3717"/>
                </a:cubicBezTo>
                <a:cubicBezTo>
                  <a:pt x="22796" y="7991"/>
                  <a:pt x="18811" y="12706"/>
                  <a:pt x="15112" y="15221"/>
                </a:cubicBezTo>
                <a:cubicBezTo>
                  <a:pt x="13362" y="16411"/>
                  <a:pt x="10773" y="17243"/>
                  <a:pt x="9429" y="18836"/>
                </a:cubicBezTo>
                <a:cubicBezTo>
                  <a:pt x="13653" y="18403"/>
                  <a:pt x="17171" y="17326"/>
                  <a:pt x="20361" y="14422"/>
                </a:cubicBezTo>
                <a:cubicBezTo>
                  <a:pt x="26163" y="9139"/>
                  <a:pt x="30780" y="0"/>
                  <a:pt x="40082" y="698"/>
                </a:cubicBezTo>
                <a:cubicBezTo>
                  <a:pt x="36461" y="5515"/>
                  <a:pt x="31870" y="11169"/>
                  <a:pt x="26370" y="13890"/>
                </a:cubicBezTo>
                <a:cubicBezTo>
                  <a:pt x="23976" y="15074"/>
                  <a:pt x="20879" y="15629"/>
                  <a:pt x="18681" y="16996"/>
                </a:cubicBezTo>
                <a:cubicBezTo>
                  <a:pt x="23684" y="16283"/>
                  <a:pt x="28116" y="16675"/>
                  <a:pt x="32532" y="13768"/>
                </a:cubicBezTo>
                <a:cubicBezTo>
                  <a:pt x="35573" y="11766"/>
                  <a:pt x="38638" y="9569"/>
                  <a:pt x="41974" y="8064"/>
                </a:cubicBezTo>
                <a:cubicBezTo>
                  <a:pt x="45554" y="6450"/>
                  <a:pt x="49812" y="6281"/>
                  <a:pt x="53631" y="5582"/>
                </a:cubicBezTo>
                <a:cubicBezTo>
                  <a:pt x="50572" y="6882"/>
                  <a:pt x="48029" y="10050"/>
                  <a:pt x="45395" y="12054"/>
                </a:cubicBezTo>
                <a:cubicBezTo>
                  <a:pt x="42431" y="14309"/>
                  <a:pt x="38751" y="16638"/>
                  <a:pt x="35113" y="17547"/>
                </a:cubicBezTo>
                <a:cubicBezTo>
                  <a:pt x="32793" y="18127"/>
                  <a:pt x="30484" y="18112"/>
                  <a:pt x="28123" y="17766"/>
                </a:cubicBezTo>
                <a:cubicBezTo>
                  <a:pt x="26515" y="17530"/>
                  <a:pt x="24749" y="17698"/>
                  <a:pt x="23188" y="17299"/>
                </a:cubicBezTo>
                <a:cubicBezTo>
                  <a:pt x="26925" y="17479"/>
                  <a:pt x="31763" y="20739"/>
                  <a:pt x="34592" y="22847"/>
                </a:cubicBezTo>
                <a:cubicBezTo>
                  <a:pt x="36553" y="24310"/>
                  <a:pt x="38289" y="25993"/>
                  <a:pt x="39991" y="27743"/>
                </a:cubicBezTo>
                <a:cubicBezTo>
                  <a:pt x="41003" y="28783"/>
                  <a:pt x="42771" y="30214"/>
                  <a:pt x="43021" y="31577"/>
                </a:cubicBezTo>
                <a:cubicBezTo>
                  <a:pt x="34984" y="30304"/>
                  <a:pt x="28827" y="25162"/>
                  <a:pt x="23230" y="19632"/>
                </a:cubicBezTo>
                <a:cubicBezTo>
                  <a:pt x="21380" y="17803"/>
                  <a:pt x="18093" y="17657"/>
                  <a:pt x="15692" y="18758"/>
                </a:cubicBezTo>
                <a:cubicBezTo>
                  <a:pt x="16945" y="18869"/>
                  <a:pt x="18134" y="20195"/>
                  <a:pt x="19090" y="20942"/>
                </a:cubicBezTo>
                <a:cubicBezTo>
                  <a:pt x="21260" y="22636"/>
                  <a:pt x="23595" y="24321"/>
                  <a:pt x="25369" y="26440"/>
                </a:cubicBezTo>
                <a:cubicBezTo>
                  <a:pt x="27922" y="29489"/>
                  <a:pt x="28970" y="32938"/>
                  <a:pt x="29441" y="36824"/>
                </a:cubicBezTo>
                <a:cubicBezTo>
                  <a:pt x="24885" y="34495"/>
                  <a:pt x="20523" y="29773"/>
                  <a:pt x="17521" y="25690"/>
                </a:cubicBezTo>
                <a:cubicBezTo>
                  <a:pt x="16366" y="24120"/>
                  <a:pt x="15710" y="22631"/>
                  <a:pt x="14873" y="20889"/>
                </a:cubicBezTo>
                <a:cubicBezTo>
                  <a:pt x="14591" y="20302"/>
                  <a:pt x="14234" y="19532"/>
                  <a:pt x="13762" y="19336"/>
                </a:cubicBezTo>
                <a:cubicBezTo>
                  <a:pt x="12853" y="19928"/>
                  <a:pt x="11106" y="19986"/>
                  <a:pt x="10040" y="20242"/>
                </a:cubicBezTo>
                <a:cubicBezTo>
                  <a:pt x="8572" y="20594"/>
                  <a:pt x="7093" y="20884"/>
                  <a:pt x="5641" y="21298"/>
                </a:cubicBezTo>
                <a:cubicBezTo>
                  <a:pt x="4083" y="21743"/>
                  <a:pt x="1573" y="22640"/>
                  <a:pt x="1" y="224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rot="7873509">
            <a:off x="376571" y="2116837"/>
            <a:ext cx="1113714" cy="1037741"/>
          </a:xfrm>
          <a:custGeom>
            <a:rect b="b" l="l" r="r" t="t"/>
            <a:pathLst>
              <a:path extrusionOk="0" h="34125" w="34855">
                <a:moveTo>
                  <a:pt x="32539" y="22895"/>
                </a:moveTo>
                <a:cubicBezTo>
                  <a:pt x="34854" y="19729"/>
                  <a:pt x="33770" y="14024"/>
                  <a:pt x="32236" y="10779"/>
                </a:cubicBezTo>
                <a:cubicBezTo>
                  <a:pt x="30156" y="6378"/>
                  <a:pt x="26725" y="3201"/>
                  <a:pt x="23136" y="0"/>
                </a:cubicBezTo>
                <a:cubicBezTo>
                  <a:pt x="25003" y="1379"/>
                  <a:pt x="24298" y="6304"/>
                  <a:pt x="24836" y="8391"/>
                </a:cubicBezTo>
                <a:cubicBezTo>
                  <a:pt x="25535" y="11110"/>
                  <a:pt x="27417" y="13195"/>
                  <a:pt x="29271" y="15269"/>
                </a:cubicBezTo>
                <a:cubicBezTo>
                  <a:pt x="31441" y="17693"/>
                  <a:pt x="32725" y="19527"/>
                  <a:pt x="31687" y="22797"/>
                </a:cubicBezTo>
                <a:cubicBezTo>
                  <a:pt x="30658" y="19329"/>
                  <a:pt x="26317" y="18137"/>
                  <a:pt x="23209" y="17456"/>
                </a:cubicBezTo>
                <a:cubicBezTo>
                  <a:pt x="21580" y="17099"/>
                  <a:pt x="20066" y="17218"/>
                  <a:pt x="18415" y="17197"/>
                </a:cubicBezTo>
                <a:cubicBezTo>
                  <a:pt x="16059" y="17167"/>
                  <a:pt x="13748" y="16546"/>
                  <a:pt x="11395" y="16550"/>
                </a:cubicBezTo>
                <a:cubicBezTo>
                  <a:pt x="6851" y="16560"/>
                  <a:pt x="3652" y="19347"/>
                  <a:pt x="0" y="21554"/>
                </a:cubicBezTo>
                <a:cubicBezTo>
                  <a:pt x="3153" y="21004"/>
                  <a:pt x="6457" y="22819"/>
                  <a:pt x="9743" y="22624"/>
                </a:cubicBezTo>
                <a:cubicBezTo>
                  <a:pt x="14100" y="22365"/>
                  <a:pt x="18333" y="20573"/>
                  <a:pt x="22713" y="20517"/>
                </a:cubicBezTo>
                <a:cubicBezTo>
                  <a:pt x="25995" y="20475"/>
                  <a:pt x="28300" y="22445"/>
                  <a:pt x="31279" y="23145"/>
                </a:cubicBezTo>
                <a:cubicBezTo>
                  <a:pt x="22726" y="23304"/>
                  <a:pt x="16791" y="28141"/>
                  <a:pt x="11200" y="34124"/>
                </a:cubicBezTo>
                <a:cubicBezTo>
                  <a:pt x="15853" y="32515"/>
                  <a:pt x="20749" y="31985"/>
                  <a:pt x="24951" y="29142"/>
                </a:cubicBezTo>
                <a:cubicBezTo>
                  <a:pt x="26663" y="27984"/>
                  <a:pt x="29757" y="24097"/>
                  <a:pt x="31979" y="2495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flipH="1" rot="-7421641">
            <a:off x="7372203" y="769713"/>
            <a:ext cx="1619542" cy="1003749"/>
          </a:xfrm>
          <a:custGeom>
            <a:rect b="b" l="l" r="r" t="t"/>
            <a:pathLst>
              <a:path extrusionOk="0" h="36825" w="53631">
                <a:moveTo>
                  <a:pt x="1" y="22464"/>
                </a:moveTo>
                <a:cubicBezTo>
                  <a:pt x="2777" y="20566"/>
                  <a:pt x="6271" y="20374"/>
                  <a:pt x="8858" y="17995"/>
                </a:cubicBezTo>
                <a:cubicBezTo>
                  <a:pt x="13927" y="13336"/>
                  <a:pt x="17038" y="6072"/>
                  <a:pt x="24023" y="3717"/>
                </a:cubicBezTo>
                <a:cubicBezTo>
                  <a:pt x="22796" y="7991"/>
                  <a:pt x="18811" y="12706"/>
                  <a:pt x="15112" y="15221"/>
                </a:cubicBezTo>
                <a:cubicBezTo>
                  <a:pt x="13362" y="16411"/>
                  <a:pt x="10773" y="17243"/>
                  <a:pt x="9429" y="18836"/>
                </a:cubicBezTo>
                <a:cubicBezTo>
                  <a:pt x="13653" y="18403"/>
                  <a:pt x="17171" y="17326"/>
                  <a:pt x="20361" y="14422"/>
                </a:cubicBezTo>
                <a:cubicBezTo>
                  <a:pt x="26163" y="9139"/>
                  <a:pt x="30780" y="0"/>
                  <a:pt x="40082" y="698"/>
                </a:cubicBezTo>
                <a:cubicBezTo>
                  <a:pt x="36461" y="5515"/>
                  <a:pt x="31870" y="11169"/>
                  <a:pt x="26370" y="13890"/>
                </a:cubicBezTo>
                <a:cubicBezTo>
                  <a:pt x="23976" y="15074"/>
                  <a:pt x="20879" y="15629"/>
                  <a:pt x="18681" y="16996"/>
                </a:cubicBezTo>
                <a:cubicBezTo>
                  <a:pt x="23684" y="16283"/>
                  <a:pt x="28116" y="16675"/>
                  <a:pt x="32532" y="13768"/>
                </a:cubicBezTo>
                <a:cubicBezTo>
                  <a:pt x="35573" y="11766"/>
                  <a:pt x="38638" y="9569"/>
                  <a:pt x="41974" y="8064"/>
                </a:cubicBezTo>
                <a:cubicBezTo>
                  <a:pt x="45554" y="6450"/>
                  <a:pt x="49812" y="6281"/>
                  <a:pt x="53631" y="5582"/>
                </a:cubicBezTo>
                <a:cubicBezTo>
                  <a:pt x="50572" y="6882"/>
                  <a:pt x="48029" y="10050"/>
                  <a:pt x="45395" y="12054"/>
                </a:cubicBezTo>
                <a:cubicBezTo>
                  <a:pt x="42431" y="14309"/>
                  <a:pt x="38751" y="16638"/>
                  <a:pt x="35113" y="17547"/>
                </a:cubicBezTo>
                <a:cubicBezTo>
                  <a:pt x="32793" y="18127"/>
                  <a:pt x="30484" y="18112"/>
                  <a:pt x="28123" y="17766"/>
                </a:cubicBezTo>
                <a:cubicBezTo>
                  <a:pt x="26515" y="17530"/>
                  <a:pt x="24749" y="17698"/>
                  <a:pt x="23188" y="17299"/>
                </a:cubicBezTo>
                <a:cubicBezTo>
                  <a:pt x="26925" y="17479"/>
                  <a:pt x="31763" y="20739"/>
                  <a:pt x="34592" y="22847"/>
                </a:cubicBezTo>
                <a:cubicBezTo>
                  <a:pt x="36553" y="24310"/>
                  <a:pt x="38289" y="25993"/>
                  <a:pt x="39991" y="27743"/>
                </a:cubicBezTo>
                <a:cubicBezTo>
                  <a:pt x="41003" y="28783"/>
                  <a:pt x="42771" y="30214"/>
                  <a:pt x="43021" y="31577"/>
                </a:cubicBezTo>
                <a:cubicBezTo>
                  <a:pt x="34984" y="30304"/>
                  <a:pt x="28827" y="25162"/>
                  <a:pt x="23230" y="19632"/>
                </a:cubicBezTo>
                <a:cubicBezTo>
                  <a:pt x="21380" y="17803"/>
                  <a:pt x="18093" y="17657"/>
                  <a:pt x="15692" y="18758"/>
                </a:cubicBezTo>
                <a:cubicBezTo>
                  <a:pt x="16945" y="18869"/>
                  <a:pt x="18134" y="20195"/>
                  <a:pt x="19090" y="20942"/>
                </a:cubicBezTo>
                <a:cubicBezTo>
                  <a:pt x="21260" y="22636"/>
                  <a:pt x="23595" y="24321"/>
                  <a:pt x="25369" y="26440"/>
                </a:cubicBezTo>
                <a:cubicBezTo>
                  <a:pt x="27922" y="29489"/>
                  <a:pt x="28970" y="32938"/>
                  <a:pt x="29441" y="36824"/>
                </a:cubicBezTo>
                <a:cubicBezTo>
                  <a:pt x="24885" y="34495"/>
                  <a:pt x="20523" y="29773"/>
                  <a:pt x="17521" y="25690"/>
                </a:cubicBezTo>
                <a:cubicBezTo>
                  <a:pt x="16366" y="24120"/>
                  <a:pt x="15710" y="22631"/>
                  <a:pt x="14873" y="20889"/>
                </a:cubicBezTo>
                <a:cubicBezTo>
                  <a:pt x="14591" y="20302"/>
                  <a:pt x="14234" y="19532"/>
                  <a:pt x="13762" y="19336"/>
                </a:cubicBezTo>
                <a:cubicBezTo>
                  <a:pt x="12853" y="19928"/>
                  <a:pt x="11106" y="19986"/>
                  <a:pt x="10040" y="20242"/>
                </a:cubicBezTo>
                <a:cubicBezTo>
                  <a:pt x="8572" y="20594"/>
                  <a:pt x="7093" y="20884"/>
                  <a:pt x="5641" y="21298"/>
                </a:cubicBezTo>
                <a:cubicBezTo>
                  <a:pt x="4083" y="21743"/>
                  <a:pt x="1573" y="22640"/>
                  <a:pt x="1" y="224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rot="-5166725">
            <a:off x="7410338" y="3551191"/>
            <a:ext cx="1619495" cy="1003770"/>
          </a:xfrm>
          <a:custGeom>
            <a:rect b="b" l="l" r="r" t="t"/>
            <a:pathLst>
              <a:path extrusionOk="0" h="36825" w="53631">
                <a:moveTo>
                  <a:pt x="1" y="22464"/>
                </a:moveTo>
                <a:cubicBezTo>
                  <a:pt x="2777" y="20566"/>
                  <a:pt x="6271" y="20374"/>
                  <a:pt x="8858" y="17995"/>
                </a:cubicBezTo>
                <a:cubicBezTo>
                  <a:pt x="13927" y="13336"/>
                  <a:pt x="17038" y="6072"/>
                  <a:pt x="24023" y="3717"/>
                </a:cubicBezTo>
                <a:cubicBezTo>
                  <a:pt x="22796" y="7991"/>
                  <a:pt x="18811" y="12706"/>
                  <a:pt x="15112" y="15221"/>
                </a:cubicBezTo>
                <a:cubicBezTo>
                  <a:pt x="13362" y="16411"/>
                  <a:pt x="10773" y="17243"/>
                  <a:pt x="9429" y="18836"/>
                </a:cubicBezTo>
                <a:cubicBezTo>
                  <a:pt x="13653" y="18403"/>
                  <a:pt x="17171" y="17326"/>
                  <a:pt x="20361" y="14422"/>
                </a:cubicBezTo>
                <a:cubicBezTo>
                  <a:pt x="26163" y="9139"/>
                  <a:pt x="30780" y="0"/>
                  <a:pt x="40082" y="698"/>
                </a:cubicBezTo>
                <a:cubicBezTo>
                  <a:pt x="36461" y="5515"/>
                  <a:pt x="31870" y="11169"/>
                  <a:pt x="26370" y="13890"/>
                </a:cubicBezTo>
                <a:cubicBezTo>
                  <a:pt x="23976" y="15074"/>
                  <a:pt x="20879" y="15629"/>
                  <a:pt x="18681" y="16996"/>
                </a:cubicBezTo>
                <a:cubicBezTo>
                  <a:pt x="23684" y="16283"/>
                  <a:pt x="28116" y="16675"/>
                  <a:pt x="32532" y="13768"/>
                </a:cubicBezTo>
                <a:cubicBezTo>
                  <a:pt x="35573" y="11766"/>
                  <a:pt x="38638" y="9569"/>
                  <a:pt x="41974" y="8064"/>
                </a:cubicBezTo>
                <a:cubicBezTo>
                  <a:pt x="45554" y="6450"/>
                  <a:pt x="49812" y="6281"/>
                  <a:pt x="53631" y="5582"/>
                </a:cubicBezTo>
                <a:cubicBezTo>
                  <a:pt x="50572" y="6882"/>
                  <a:pt x="48029" y="10050"/>
                  <a:pt x="45395" y="12054"/>
                </a:cubicBezTo>
                <a:cubicBezTo>
                  <a:pt x="42431" y="14309"/>
                  <a:pt x="38751" y="16638"/>
                  <a:pt x="35113" y="17547"/>
                </a:cubicBezTo>
                <a:cubicBezTo>
                  <a:pt x="32793" y="18127"/>
                  <a:pt x="30484" y="18112"/>
                  <a:pt x="28123" y="17766"/>
                </a:cubicBezTo>
                <a:cubicBezTo>
                  <a:pt x="26515" y="17530"/>
                  <a:pt x="24749" y="17698"/>
                  <a:pt x="23188" y="17299"/>
                </a:cubicBezTo>
                <a:cubicBezTo>
                  <a:pt x="26925" y="17479"/>
                  <a:pt x="31763" y="20739"/>
                  <a:pt x="34592" y="22847"/>
                </a:cubicBezTo>
                <a:cubicBezTo>
                  <a:pt x="36553" y="24310"/>
                  <a:pt x="38289" y="25993"/>
                  <a:pt x="39991" y="27743"/>
                </a:cubicBezTo>
                <a:cubicBezTo>
                  <a:pt x="41003" y="28783"/>
                  <a:pt x="42771" y="30214"/>
                  <a:pt x="43021" y="31577"/>
                </a:cubicBezTo>
                <a:cubicBezTo>
                  <a:pt x="34984" y="30304"/>
                  <a:pt x="28827" y="25162"/>
                  <a:pt x="23230" y="19632"/>
                </a:cubicBezTo>
                <a:cubicBezTo>
                  <a:pt x="21380" y="17803"/>
                  <a:pt x="18093" y="17657"/>
                  <a:pt x="15692" y="18758"/>
                </a:cubicBezTo>
                <a:cubicBezTo>
                  <a:pt x="16945" y="18869"/>
                  <a:pt x="18134" y="20195"/>
                  <a:pt x="19090" y="20942"/>
                </a:cubicBezTo>
                <a:cubicBezTo>
                  <a:pt x="21260" y="22636"/>
                  <a:pt x="23595" y="24321"/>
                  <a:pt x="25369" y="26440"/>
                </a:cubicBezTo>
                <a:cubicBezTo>
                  <a:pt x="27922" y="29489"/>
                  <a:pt x="28970" y="32938"/>
                  <a:pt x="29441" y="36824"/>
                </a:cubicBezTo>
                <a:cubicBezTo>
                  <a:pt x="24885" y="34495"/>
                  <a:pt x="20523" y="29773"/>
                  <a:pt x="17521" y="25690"/>
                </a:cubicBezTo>
                <a:cubicBezTo>
                  <a:pt x="16366" y="24120"/>
                  <a:pt x="15710" y="22631"/>
                  <a:pt x="14873" y="20889"/>
                </a:cubicBezTo>
                <a:cubicBezTo>
                  <a:pt x="14591" y="20302"/>
                  <a:pt x="14234" y="19532"/>
                  <a:pt x="13762" y="19336"/>
                </a:cubicBezTo>
                <a:cubicBezTo>
                  <a:pt x="12853" y="19928"/>
                  <a:pt x="11106" y="19986"/>
                  <a:pt x="10040" y="20242"/>
                </a:cubicBezTo>
                <a:cubicBezTo>
                  <a:pt x="8572" y="20594"/>
                  <a:pt x="7093" y="20884"/>
                  <a:pt x="5641" y="21298"/>
                </a:cubicBezTo>
                <a:cubicBezTo>
                  <a:pt x="4083" y="21743"/>
                  <a:pt x="1573" y="22640"/>
                  <a:pt x="1" y="224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flipH="1" rot="-7873509">
            <a:off x="7663238" y="2116837"/>
            <a:ext cx="1113714" cy="1037741"/>
          </a:xfrm>
          <a:custGeom>
            <a:rect b="b" l="l" r="r" t="t"/>
            <a:pathLst>
              <a:path extrusionOk="0" h="34125" w="34855">
                <a:moveTo>
                  <a:pt x="32539" y="22895"/>
                </a:moveTo>
                <a:cubicBezTo>
                  <a:pt x="34854" y="19729"/>
                  <a:pt x="33770" y="14024"/>
                  <a:pt x="32236" y="10779"/>
                </a:cubicBezTo>
                <a:cubicBezTo>
                  <a:pt x="30156" y="6378"/>
                  <a:pt x="26725" y="3201"/>
                  <a:pt x="23136" y="0"/>
                </a:cubicBezTo>
                <a:cubicBezTo>
                  <a:pt x="25003" y="1379"/>
                  <a:pt x="24298" y="6304"/>
                  <a:pt x="24836" y="8391"/>
                </a:cubicBezTo>
                <a:cubicBezTo>
                  <a:pt x="25535" y="11110"/>
                  <a:pt x="27417" y="13195"/>
                  <a:pt x="29271" y="15269"/>
                </a:cubicBezTo>
                <a:cubicBezTo>
                  <a:pt x="31441" y="17693"/>
                  <a:pt x="32725" y="19527"/>
                  <a:pt x="31687" y="22797"/>
                </a:cubicBezTo>
                <a:cubicBezTo>
                  <a:pt x="30658" y="19329"/>
                  <a:pt x="26317" y="18137"/>
                  <a:pt x="23209" y="17456"/>
                </a:cubicBezTo>
                <a:cubicBezTo>
                  <a:pt x="21580" y="17099"/>
                  <a:pt x="20066" y="17218"/>
                  <a:pt x="18415" y="17197"/>
                </a:cubicBezTo>
                <a:cubicBezTo>
                  <a:pt x="16059" y="17167"/>
                  <a:pt x="13748" y="16546"/>
                  <a:pt x="11395" y="16550"/>
                </a:cubicBezTo>
                <a:cubicBezTo>
                  <a:pt x="6851" y="16560"/>
                  <a:pt x="3652" y="19347"/>
                  <a:pt x="0" y="21554"/>
                </a:cubicBezTo>
                <a:cubicBezTo>
                  <a:pt x="3153" y="21004"/>
                  <a:pt x="6457" y="22819"/>
                  <a:pt x="9743" y="22624"/>
                </a:cubicBezTo>
                <a:cubicBezTo>
                  <a:pt x="14100" y="22365"/>
                  <a:pt x="18333" y="20573"/>
                  <a:pt x="22713" y="20517"/>
                </a:cubicBezTo>
                <a:cubicBezTo>
                  <a:pt x="25995" y="20475"/>
                  <a:pt x="28300" y="22445"/>
                  <a:pt x="31279" y="23145"/>
                </a:cubicBezTo>
                <a:cubicBezTo>
                  <a:pt x="22726" y="23304"/>
                  <a:pt x="16791" y="28141"/>
                  <a:pt x="11200" y="34124"/>
                </a:cubicBezTo>
                <a:cubicBezTo>
                  <a:pt x="15853" y="32515"/>
                  <a:pt x="20749" y="31985"/>
                  <a:pt x="24951" y="29142"/>
                </a:cubicBezTo>
                <a:cubicBezTo>
                  <a:pt x="26663" y="27984"/>
                  <a:pt x="29757" y="24097"/>
                  <a:pt x="31979" y="2495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33"/>
          <p:cNvPicPr preferRelativeResize="0"/>
          <p:nvPr/>
        </p:nvPicPr>
        <p:blipFill>
          <a:blip r:embed="rId2">
            <a:alphaModFix/>
          </a:blip>
          <a:stretch>
            <a:fillRect/>
          </a:stretch>
        </p:blipFill>
        <p:spPr>
          <a:xfrm>
            <a:off x="2925" y="0"/>
            <a:ext cx="9144003" cy="5143501"/>
          </a:xfrm>
          <a:prstGeom prst="rect">
            <a:avLst/>
          </a:prstGeom>
          <a:noFill/>
          <a:ln>
            <a:noFill/>
          </a:ln>
        </p:spPr>
      </p:pic>
      <p:grpSp>
        <p:nvGrpSpPr>
          <p:cNvPr id="448" name="Google Shape;448;p33"/>
          <p:cNvGrpSpPr/>
          <p:nvPr/>
        </p:nvGrpSpPr>
        <p:grpSpPr>
          <a:xfrm>
            <a:off x="418050" y="310340"/>
            <a:ext cx="8313750" cy="4537725"/>
            <a:chOff x="418050" y="310340"/>
            <a:chExt cx="8313750" cy="4537725"/>
          </a:xfrm>
        </p:grpSpPr>
        <p:grpSp>
          <p:nvGrpSpPr>
            <p:cNvPr id="449" name="Google Shape;449;p33"/>
            <p:cNvGrpSpPr/>
            <p:nvPr/>
          </p:nvGrpSpPr>
          <p:grpSpPr>
            <a:xfrm>
              <a:off x="418050" y="310340"/>
              <a:ext cx="8313750" cy="4537725"/>
              <a:chOff x="418050" y="310350"/>
              <a:chExt cx="8313750" cy="4522800"/>
            </a:xfrm>
          </p:grpSpPr>
          <p:sp>
            <p:nvSpPr>
              <p:cNvPr id="450" name="Google Shape;450;p33"/>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 name="Google Shape;451;p33"/>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cxnSp>
          <p:nvCxnSpPr>
            <p:cNvPr id="452" name="Google Shape;452;p33"/>
            <p:cNvCxnSpPr/>
            <p:nvPr/>
          </p:nvCxnSpPr>
          <p:spPr>
            <a:xfrm>
              <a:off x="7743975" y="540000"/>
              <a:ext cx="0" cy="4301100"/>
            </a:xfrm>
            <a:prstGeom prst="straightConnector1">
              <a:avLst/>
            </a:prstGeom>
            <a:noFill/>
            <a:ln cap="flat" cmpd="sng" w="19050">
              <a:solidFill>
                <a:schemeClr val="dk2"/>
              </a:solidFill>
              <a:prstDash val="solid"/>
              <a:round/>
              <a:headEnd len="med" w="med" type="none"/>
              <a:tailEnd len="med" w="med" type="none"/>
            </a:ln>
          </p:spPr>
        </p:cxnSp>
        <p:cxnSp>
          <p:nvCxnSpPr>
            <p:cNvPr id="453" name="Google Shape;453;p33"/>
            <p:cNvCxnSpPr/>
            <p:nvPr/>
          </p:nvCxnSpPr>
          <p:spPr>
            <a:xfrm>
              <a:off x="1400175" y="544800"/>
              <a:ext cx="0" cy="4291500"/>
            </a:xfrm>
            <a:prstGeom prst="straightConnector1">
              <a:avLst/>
            </a:prstGeom>
            <a:noFill/>
            <a:ln cap="flat" cmpd="sng" w="19050">
              <a:solidFill>
                <a:schemeClr val="dk2"/>
              </a:solidFill>
              <a:prstDash val="solid"/>
              <a:round/>
              <a:headEnd len="med" w="med" type="none"/>
              <a:tailEnd len="med" w="med" type="none"/>
            </a:ln>
          </p:spPr>
        </p:cxnSp>
      </p:grpSp>
      <p:sp>
        <p:nvSpPr>
          <p:cNvPr id="454" name="Google Shape;454;p33"/>
          <p:cNvSpPr txBox="1"/>
          <p:nvPr>
            <p:ph hasCustomPrompt="1" type="title"/>
          </p:nvPr>
        </p:nvSpPr>
        <p:spPr>
          <a:xfrm>
            <a:off x="1400175" y="540000"/>
            <a:ext cx="6343800" cy="8283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45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5" name="Google Shape;455;p33"/>
          <p:cNvSpPr txBox="1"/>
          <p:nvPr>
            <p:ph idx="1" type="subTitle"/>
          </p:nvPr>
        </p:nvSpPr>
        <p:spPr>
          <a:xfrm>
            <a:off x="1400175" y="1368300"/>
            <a:ext cx="63438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6" name="Google Shape;456;p33"/>
          <p:cNvSpPr txBox="1"/>
          <p:nvPr>
            <p:ph hasCustomPrompt="1" idx="2" type="title"/>
          </p:nvPr>
        </p:nvSpPr>
        <p:spPr>
          <a:xfrm>
            <a:off x="1400100" y="1973243"/>
            <a:ext cx="6343800" cy="8283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45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7" name="Google Shape;457;p33"/>
          <p:cNvSpPr txBox="1"/>
          <p:nvPr>
            <p:ph idx="3" type="subTitle"/>
          </p:nvPr>
        </p:nvSpPr>
        <p:spPr>
          <a:xfrm>
            <a:off x="1400100" y="2801557"/>
            <a:ext cx="63438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8" name="Google Shape;458;p33"/>
          <p:cNvSpPr txBox="1"/>
          <p:nvPr>
            <p:ph hasCustomPrompt="1" idx="4" type="title"/>
          </p:nvPr>
        </p:nvSpPr>
        <p:spPr>
          <a:xfrm>
            <a:off x="1400175" y="3406499"/>
            <a:ext cx="6343800" cy="8283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45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9" name="Google Shape;459;p33"/>
          <p:cNvSpPr txBox="1"/>
          <p:nvPr>
            <p:ph idx="5" type="subTitle"/>
          </p:nvPr>
        </p:nvSpPr>
        <p:spPr>
          <a:xfrm>
            <a:off x="1400175" y="4234800"/>
            <a:ext cx="63438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460" name="Shape 460"/>
        <p:cNvGrpSpPr/>
        <p:nvPr/>
      </p:nvGrpSpPr>
      <p:grpSpPr>
        <a:xfrm>
          <a:off x="0" y="0"/>
          <a:ext cx="0" cy="0"/>
          <a:chOff x="0" y="0"/>
          <a:chExt cx="0" cy="0"/>
        </a:xfrm>
      </p:grpSpPr>
      <p:sp>
        <p:nvSpPr>
          <p:cNvPr id="461" name="Google Shape;461;p34"/>
          <p:cNvSpPr/>
          <p:nvPr/>
        </p:nvSpPr>
        <p:spPr>
          <a:xfrm>
            <a:off x="418050" y="1200150"/>
            <a:ext cx="302100" cy="364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8422875" y="1200150"/>
            <a:ext cx="302100" cy="364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34"/>
          <p:cNvPicPr preferRelativeResize="0"/>
          <p:nvPr/>
        </p:nvPicPr>
        <p:blipFill>
          <a:blip r:embed="rId2">
            <a:alphaModFix/>
          </a:blip>
          <a:stretch>
            <a:fillRect/>
          </a:stretch>
        </p:blipFill>
        <p:spPr>
          <a:xfrm>
            <a:off x="-4725" y="0"/>
            <a:ext cx="9144003" cy="5143501"/>
          </a:xfrm>
          <a:prstGeom prst="rect">
            <a:avLst/>
          </a:prstGeom>
          <a:noFill/>
          <a:ln>
            <a:noFill/>
          </a:ln>
        </p:spPr>
      </p:pic>
      <p:grpSp>
        <p:nvGrpSpPr>
          <p:cNvPr id="464" name="Google Shape;464;p34"/>
          <p:cNvGrpSpPr/>
          <p:nvPr/>
        </p:nvGrpSpPr>
        <p:grpSpPr>
          <a:xfrm>
            <a:off x="413325" y="302877"/>
            <a:ext cx="8307900" cy="4537725"/>
            <a:chOff x="418050" y="310340"/>
            <a:chExt cx="8307900" cy="4537725"/>
          </a:xfrm>
        </p:grpSpPr>
        <p:sp>
          <p:nvSpPr>
            <p:cNvPr id="465" name="Google Shape;465;p34"/>
            <p:cNvSpPr/>
            <p:nvPr/>
          </p:nvSpPr>
          <p:spPr>
            <a:xfrm>
              <a:off x="418050" y="310340"/>
              <a:ext cx="8307900" cy="4537725"/>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 name="Google Shape;466;p34"/>
            <p:cNvCxnSpPr/>
            <p:nvPr/>
          </p:nvCxnSpPr>
          <p:spPr>
            <a:xfrm>
              <a:off x="8428900" y="1193400"/>
              <a:ext cx="0" cy="3647700"/>
            </a:xfrm>
            <a:prstGeom prst="straightConnector1">
              <a:avLst/>
            </a:prstGeom>
            <a:noFill/>
            <a:ln cap="flat" cmpd="sng" w="19050">
              <a:solidFill>
                <a:schemeClr val="dk2"/>
              </a:solidFill>
              <a:prstDash val="solid"/>
              <a:round/>
              <a:headEnd len="med" w="med" type="none"/>
              <a:tailEnd len="med" w="med" type="none"/>
            </a:ln>
          </p:spPr>
        </p:cxnSp>
        <p:cxnSp>
          <p:nvCxnSpPr>
            <p:cNvPr id="467" name="Google Shape;467;p34"/>
            <p:cNvCxnSpPr/>
            <p:nvPr/>
          </p:nvCxnSpPr>
          <p:spPr>
            <a:xfrm>
              <a:off x="723900" y="1197471"/>
              <a:ext cx="0" cy="3639600"/>
            </a:xfrm>
            <a:prstGeom prst="straightConnector1">
              <a:avLst/>
            </a:prstGeom>
            <a:noFill/>
            <a:ln cap="flat" cmpd="sng" w="19050">
              <a:solidFill>
                <a:schemeClr val="dk2"/>
              </a:solidFill>
              <a:prstDash val="solid"/>
              <a:round/>
              <a:headEnd len="med" w="med" type="none"/>
              <a:tailEnd len="med" w="med" type="none"/>
            </a:ln>
          </p:spPr>
        </p:cxnSp>
      </p:grpSp>
      <p:sp>
        <p:nvSpPr>
          <p:cNvPr id="468" name="Google Shape;468;p34"/>
          <p:cNvSpPr txBox="1"/>
          <p:nvPr>
            <p:ph hasCustomPrompt="1" type="title"/>
          </p:nvPr>
        </p:nvSpPr>
        <p:spPr>
          <a:xfrm>
            <a:off x="3394563" y="1867550"/>
            <a:ext cx="2363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Font typeface="Krona One"/>
              <a:buNone/>
              <a:defRPr sz="3000">
                <a:latin typeface="Krona One"/>
                <a:ea typeface="Krona One"/>
                <a:cs typeface="Krona One"/>
                <a:sym typeface="Krona One"/>
              </a:defRPr>
            </a:lvl2pPr>
            <a:lvl3pPr lvl="2" rtl="0" algn="ctr">
              <a:spcBef>
                <a:spcPts val="0"/>
              </a:spcBef>
              <a:spcAft>
                <a:spcPts val="0"/>
              </a:spcAft>
              <a:buSzPts val="3000"/>
              <a:buFont typeface="Krona One"/>
              <a:buNone/>
              <a:defRPr sz="3000">
                <a:latin typeface="Krona One"/>
                <a:ea typeface="Krona One"/>
                <a:cs typeface="Krona One"/>
                <a:sym typeface="Krona One"/>
              </a:defRPr>
            </a:lvl3pPr>
            <a:lvl4pPr lvl="3" rtl="0" algn="ctr">
              <a:spcBef>
                <a:spcPts val="0"/>
              </a:spcBef>
              <a:spcAft>
                <a:spcPts val="0"/>
              </a:spcAft>
              <a:buSzPts val="3000"/>
              <a:buFont typeface="Krona One"/>
              <a:buNone/>
              <a:defRPr sz="3000">
                <a:latin typeface="Krona One"/>
                <a:ea typeface="Krona One"/>
                <a:cs typeface="Krona One"/>
                <a:sym typeface="Krona One"/>
              </a:defRPr>
            </a:lvl4pPr>
            <a:lvl5pPr lvl="4" rtl="0" algn="ctr">
              <a:spcBef>
                <a:spcPts val="0"/>
              </a:spcBef>
              <a:spcAft>
                <a:spcPts val="0"/>
              </a:spcAft>
              <a:buSzPts val="3000"/>
              <a:buFont typeface="Krona One"/>
              <a:buNone/>
              <a:defRPr sz="3000">
                <a:latin typeface="Krona One"/>
                <a:ea typeface="Krona One"/>
                <a:cs typeface="Krona One"/>
                <a:sym typeface="Krona One"/>
              </a:defRPr>
            </a:lvl5pPr>
            <a:lvl6pPr lvl="5" rtl="0" algn="ctr">
              <a:spcBef>
                <a:spcPts val="0"/>
              </a:spcBef>
              <a:spcAft>
                <a:spcPts val="0"/>
              </a:spcAft>
              <a:buSzPts val="3000"/>
              <a:buFont typeface="Krona One"/>
              <a:buNone/>
              <a:defRPr sz="3000">
                <a:latin typeface="Krona One"/>
                <a:ea typeface="Krona One"/>
                <a:cs typeface="Krona One"/>
                <a:sym typeface="Krona One"/>
              </a:defRPr>
            </a:lvl6pPr>
            <a:lvl7pPr lvl="6" rtl="0" algn="ctr">
              <a:spcBef>
                <a:spcPts val="0"/>
              </a:spcBef>
              <a:spcAft>
                <a:spcPts val="0"/>
              </a:spcAft>
              <a:buSzPts val="3000"/>
              <a:buFont typeface="Krona One"/>
              <a:buNone/>
              <a:defRPr sz="3000">
                <a:latin typeface="Krona One"/>
                <a:ea typeface="Krona One"/>
                <a:cs typeface="Krona One"/>
                <a:sym typeface="Krona One"/>
              </a:defRPr>
            </a:lvl7pPr>
            <a:lvl8pPr lvl="7" rtl="0" algn="ctr">
              <a:spcBef>
                <a:spcPts val="0"/>
              </a:spcBef>
              <a:spcAft>
                <a:spcPts val="0"/>
              </a:spcAft>
              <a:buSzPts val="3000"/>
              <a:buFont typeface="Krona One"/>
              <a:buNone/>
              <a:defRPr sz="3000">
                <a:latin typeface="Krona One"/>
                <a:ea typeface="Krona One"/>
                <a:cs typeface="Krona One"/>
                <a:sym typeface="Krona One"/>
              </a:defRPr>
            </a:lvl8pPr>
            <a:lvl9pPr lvl="8" rtl="0" algn="ctr">
              <a:spcBef>
                <a:spcPts val="0"/>
              </a:spcBef>
              <a:spcAft>
                <a:spcPts val="0"/>
              </a:spcAft>
              <a:buSzPts val="3000"/>
              <a:buFont typeface="Krona One"/>
              <a:buNone/>
              <a:defRPr sz="3000">
                <a:latin typeface="Krona One"/>
                <a:ea typeface="Krona One"/>
                <a:cs typeface="Krona One"/>
                <a:sym typeface="Krona One"/>
              </a:defRPr>
            </a:lvl9pPr>
          </a:lstStyle>
          <a:p>
            <a:r>
              <a:t>xx%</a:t>
            </a:r>
          </a:p>
        </p:txBody>
      </p:sp>
      <p:sp>
        <p:nvSpPr>
          <p:cNvPr id="469" name="Google Shape;469;p34"/>
          <p:cNvSpPr txBox="1"/>
          <p:nvPr>
            <p:ph idx="1" type="subTitle"/>
          </p:nvPr>
        </p:nvSpPr>
        <p:spPr>
          <a:xfrm>
            <a:off x="3394563" y="4060178"/>
            <a:ext cx="2363100" cy="6087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34"/>
          <p:cNvSpPr txBox="1"/>
          <p:nvPr>
            <p:ph hasCustomPrompt="1" idx="2" type="title"/>
          </p:nvPr>
        </p:nvSpPr>
        <p:spPr>
          <a:xfrm>
            <a:off x="820144" y="1867533"/>
            <a:ext cx="2363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Font typeface="Krona One"/>
              <a:buNone/>
              <a:defRPr sz="3000">
                <a:latin typeface="Krona One"/>
                <a:ea typeface="Krona One"/>
                <a:cs typeface="Krona One"/>
                <a:sym typeface="Krona One"/>
              </a:defRPr>
            </a:lvl2pPr>
            <a:lvl3pPr lvl="2" rtl="0" algn="ctr">
              <a:spcBef>
                <a:spcPts val="0"/>
              </a:spcBef>
              <a:spcAft>
                <a:spcPts val="0"/>
              </a:spcAft>
              <a:buSzPts val="3000"/>
              <a:buFont typeface="Krona One"/>
              <a:buNone/>
              <a:defRPr sz="3000">
                <a:latin typeface="Krona One"/>
                <a:ea typeface="Krona One"/>
                <a:cs typeface="Krona One"/>
                <a:sym typeface="Krona One"/>
              </a:defRPr>
            </a:lvl3pPr>
            <a:lvl4pPr lvl="3" rtl="0" algn="ctr">
              <a:spcBef>
                <a:spcPts val="0"/>
              </a:spcBef>
              <a:spcAft>
                <a:spcPts val="0"/>
              </a:spcAft>
              <a:buSzPts val="3000"/>
              <a:buFont typeface="Krona One"/>
              <a:buNone/>
              <a:defRPr sz="3000">
                <a:latin typeface="Krona One"/>
                <a:ea typeface="Krona One"/>
                <a:cs typeface="Krona One"/>
                <a:sym typeface="Krona One"/>
              </a:defRPr>
            </a:lvl4pPr>
            <a:lvl5pPr lvl="4" rtl="0" algn="ctr">
              <a:spcBef>
                <a:spcPts val="0"/>
              </a:spcBef>
              <a:spcAft>
                <a:spcPts val="0"/>
              </a:spcAft>
              <a:buSzPts val="3000"/>
              <a:buFont typeface="Krona One"/>
              <a:buNone/>
              <a:defRPr sz="3000">
                <a:latin typeface="Krona One"/>
                <a:ea typeface="Krona One"/>
                <a:cs typeface="Krona One"/>
                <a:sym typeface="Krona One"/>
              </a:defRPr>
            </a:lvl5pPr>
            <a:lvl6pPr lvl="5" rtl="0" algn="ctr">
              <a:spcBef>
                <a:spcPts val="0"/>
              </a:spcBef>
              <a:spcAft>
                <a:spcPts val="0"/>
              </a:spcAft>
              <a:buSzPts val="3000"/>
              <a:buFont typeface="Krona One"/>
              <a:buNone/>
              <a:defRPr sz="3000">
                <a:latin typeface="Krona One"/>
                <a:ea typeface="Krona One"/>
                <a:cs typeface="Krona One"/>
                <a:sym typeface="Krona One"/>
              </a:defRPr>
            </a:lvl6pPr>
            <a:lvl7pPr lvl="6" rtl="0" algn="ctr">
              <a:spcBef>
                <a:spcPts val="0"/>
              </a:spcBef>
              <a:spcAft>
                <a:spcPts val="0"/>
              </a:spcAft>
              <a:buSzPts val="3000"/>
              <a:buFont typeface="Krona One"/>
              <a:buNone/>
              <a:defRPr sz="3000">
                <a:latin typeface="Krona One"/>
                <a:ea typeface="Krona One"/>
                <a:cs typeface="Krona One"/>
                <a:sym typeface="Krona One"/>
              </a:defRPr>
            </a:lvl7pPr>
            <a:lvl8pPr lvl="7" rtl="0" algn="ctr">
              <a:spcBef>
                <a:spcPts val="0"/>
              </a:spcBef>
              <a:spcAft>
                <a:spcPts val="0"/>
              </a:spcAft>
              <a:buSzPts val="3000"/>
              <a:buFont typeface="Krona One"/>
              <a:buNone/>
              <a:defRPr sz="3000">
                <a:latin typeface="Krona One"/>
                <a:ea typeface="Krona One"/>
                <a:cs typeface="Krona One"/>
                <a:sym typeface="Krona One"/>
              </a:defRPr>
            </a:lvl8pPr>
            <a:lvl9pPr lvl="8" rtl="0" algn="ctr">
              <a:spcBef>
                <a:spcPts val="0"/>
              </a:spcBef>
              <a:spcAft>
                <a:spcPts val="0"/>
              </a:spcAft>
              <a:buSzPts val="3000"/>
              <a:buFont typeface="Krona One"/>
              <a:buNone/>
              <a:defRPr sz="3000">
                <a:latin typeface="Krona One"/>
                <a:ea typeface="Krona One"/>
                <a:cs typeface="Krona One"/>
                <a:sym typeface="Krona One"/>
              </a:defRPr>
            </a:lvl9pPr>
          </a:lstStyle>
          <a:p>
            <a:r>
              <a:t>xx%</a:t>
            </a:r>
          </a:p>
        </p:txBody>
      </p:sp>
      <p:sp>
        <p:nvSpPr>
          <p:cNvPr id="471" name="Google Shape;471;p34"/>
          <p:cNvSpPr txBox="1"/>
          <p:nvPr>
            <p:ph idx="3" type="subTitle"/>
          </p:nvPr>
        </p:nvSpPr>
        <p:spPr>
          <a:xfrm>
            <a:off x="820144" y="4060190"/>
            <a:ext cx="2363100" cy="6087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 name="Google Shape;472;p34"/>
          <p:cNvSpPr txBox="1"/>
          <p:nvPr>
            <p:ph hasCustomPrompt="1" idx="4" type="title"/>
          </p:nvPr>
        </p:nvSpPr>
        <p:spPr>
          <a:xfrm>
            <a:off x="5966125" y="1867529"/>
            <a:ext cx="2363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Font typeface="Krona One"/>
              <a:buNone/>
              <a:defRPr sz="3000">
                <a:latin typeface="Krona One"/>
                <a:ea typeface="Krona One"/>
                <a:cs typeface="Krona One"/>
                <a:sym typeface="Krona One"/>
              </a:defRPr>
            </a:lvl2pPr>
            <a:lvl3pPr lvl="2" rtl="0" algn="ctr">
              <a:spcBef>
                <a:spcPts val="0"/>
              </a:spcBef>
              <a:spcAft>
                <a:spcPts val="0"/>
              </a:spcAft>
              <a:buSzPts val="3000"/>
              <a:buFont typeface="Krona One"/>
              <a:buNone/>
              <a:defRPr sz="3000">
                <a:latin typeface="Krona One"/>
                <a:ea typeface="Krona One"/>
                <a:cs typeface="Krona One"/>
                <a:sym typeface="Krona One"/>
              </a:defRPr>
            </a:lvl3pPr>
            <a:lvl4pPr lvl="3" rtl="0" algn="ctr">
              <a:spcBef>
                <a:spcPts val="0"/>
              </a:spcBef>
              <a:spcAft>
                <a:spcPts val="0"/>
              </a:spcAft>
              <a:buSzPts val="3000"/>
              <a:buFont typeface="Krona One"/>
              <a:buNone/>
              <a:defRPr sz="3000">
                <a:latin typeface="Krona One"/>
                <a:ea typeface="Krona One"/>
                <a:cs typeface="Krona One"/>
                <a:sym typeface="Krona One"/>
              </a:defRPr>
            </a:lvl4pPr>
            <a:lvl5pPr lvl="4" rtl="0" algn="ctr">
              <a:spcBef>
                <a:spcPts val="0"/>
              </a:spcBef>
              <a:spcAft>
                <a:spcPts val="0"/>
              </a:spcAft>
              <a:buSzPts val="3000"/>
              <a:buFont typeface="Krona One"/>
              <a:buNone/>
              <a:defRPr sz="3000">
                <a:latin typeface="Krona One"/>
                <a:ea typeface="Krona One"/>
                <a:cs typeface="Krona One"/>
                <a:sym typeface="Krona One"/>
              </a:defRPr>
            </a:lvl5pPr>
            <a:lvl6pPr lvl="5" rtl="0" algn="ctr">
              <a:spcBef>
                <a:spcPts val="0"/>
              </a:spcBef>
              <a:spcAft>
                <a:spcPts val="0"/>
              </a:spcAft>
              <a:buSzPts val="3000"/>
              <a:buFont typeface="Krona One"/>
              <a:buNone/>
              <a:defRPr sz="3000">
                <a:latin typeface="Krona One"/>
                <a:ea typeface="Krona One"/>
                <a:cs typeface="Krona One"/>
                <a:sym typeface="Krona One"/>
              </a:defRPr>
            </a:lvl6pPr>
            <a:lvl7pPr lvl="6" rtl="0" algn="ctr">
              <a:spcBef>
                <a:spcPts val="0"/>
              </a:spcBef>
              <a:spcAft>
                <a:spcPts val="0"/>
              </a:spcAft>
              <a:buSzPts val="3000"/>
              <a:buFont typeface="Krona One"/>
              <a:buNone/>
              <a:defRPr sz="3000">
                <a:latin typeface="Krona One"/>
                <a:ea typeface="Krona One"/>
                <a:cs typeface="Krona One"/>
                <a:sym typeface="Krona One"/>
              </a:defRPr>
            </a:lvl7pPr>
            <a:lvl8pPr lvl="7" rtl="0" algn="ctr">
              <a:spcBef>
                <a:spcPts val="0"/>
              </a:spcBef>
              <a:spcAft>
                <a:spcPts val="0"/>
              </a:spcAft>
              <a:buSzPts val="3000"/>
              <a:buFont typeface="Krona One"/>
              <a:buNone/>
              <a:defRPr sz="3000">
                <a:latin typeface="Krona One"/>
                <a:ea typeface="Krona One"/>
                <a:cs typeface="Krona One"/>
                <a:sym typeface="Krona One"/>
              </a:defRPr>
            </a:lvl8pPr>
            <a:lvl9pPr lvl="8" rtl="0" algn="ctr">
              <a:spcBef>
                <a:spcPts val="0"/>
              </a:spcBef>
              <a:spcAft>
                <a:spcPts val="0"/>
              </a:spcAft>
              <a:buSzPts val="3000"/>
              <a:buFont typeface="Krona One"/>
              <a:buNone/>
              <a:defRPr sz="3000">
                <a:latin typeface="Krona One"/>
                <a:ea typeface="Krona One"/>
                <a:cs typeface="Krona One"/>
                <a:sym typeface="Krona One"/>
              </a:defRPr>
            </a:lvl9pPr>
          </a:lstStyle>
          <a:p>
            <a:r>
              <a:t>xx%</a:t>
            </a:r>
          </a:p>
        </p:txBody>
      </p:sp>
      <p:sp>
        <p:nvSpPr>
          <p:cNvPr id="473" name="Google Shape;473;p34"/>
          <p:cNvSpPr txBox="1"/>
          <p:nvPr>
            <p:ph idx="5" type="subTitle"/>
          </p:nvPr>
        </p:nvSpPr>
        <p:spPr>
          <a:xfrm>
            <a:off x="5966125" y="4060183"/>
            <a:ext cx="2363100" cy="6087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4" name="Google Shape;474;p34"/>
          <p:cNvSpPr txBox="1"/>
          <p:nvPr>
            <p:ph idx="6" type="title"/>
          </p:nvPr>
        </p:nvSpPr>
        <p:spPr>
          <a:xfrm>
            <a:off x="1162050" y="624825"/>
            <a:ext cx="68271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5" name="Google Shape;475;p34"/>
          <p:cNvSpPr txBox="1"/>
          <p:nvPr>
            <p:ph idx="7" type="title"/>
          </p:nvPr>
        </p:nvSpPr>
        <p:spPr>
          <a:xfrm>
            <a:off x="720000" y="3365425"/>
            <a:ext cx="2569500" cy="5595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6" name="Google Shape;476;p34"/>
          <p:cNvSpPr txBox="1"/>
          <p:nvPr>
            <p:ph idx="8" type="title"/>
          </p:nvPr>
        </p:nvSpPr>
        <p:spPr>
          <a:xfrm>
            <a:off x="3291600" y="3365425"/>
            <a:ext cx="2569500" cy="559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7" name="Google Shape;477;p34"/>
          <p:cNvSpPr txBox="1"/>
          <p:nvPr>
            <p:ph idx="9" type="title"/>
          </p:nvPr>
        </p:nvSpPr>
        <p:spPr>
          <a:xfrm>
            <a:off x="5854200" y="3365425"/>
            <a:ext cx="2569500" cy="5595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78" name="Shape 478"/>
        <p:cNvGrpSpPr/>
        <p:nvPr/>
      </p:nvGrpSpPr>
      <p:grpSpPr>
        <a:xfrm>
          <a:off x="0" y="0"/>
          <a:ext cx="0" cy="0"/>
          <a:chOff x="0" y="0"/>
          <a:chExt cx="0" cy="0"/>
        </a:xfrm>
      </p:grpSpPr>
      <p:sp>
        <p:nvSpPr>
          <p:cNvPr id="479" name="Google Shape;479;p35"/>
          <p:cNvSpPr/>
          <p:nvPr/>
        </p:nvSpPr>
        <p:spPr>
          <a:xfrm>
            <a:off x="6600825" y="533400"/>
            <a:ext cx="2133600" cy="129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6600825" y="1828800"/>
            <a:ext cx="2133569" cy="2285995"/>
          </a:xfrm>
          <a:custGeom>
            <a:rect b="b" l="l" r="r" t="t"/>
            <a:pathLst>
              <a:path extrusionOk="0" h="72843" w="56343">
                <a:moveTo>
                  <a:pt x="34183" y="12885"/>
                </a:moveTo>
                <a:cubicBezTo>
                  <a:pt x="34242" y="12885"/>
                  <a:pt x="34301" y="12888"/>
                  <a:pt x="34360" y="12893"/>
                </a:cubicBezTo>
                <a:lnTo>
                  <a:pt x="34007" y="12893"/>
                </a:lnTo>
                <a:cubicBezTo>
                  <a:pt x="34066" y="12888"/>
                  <a:pt x="34125" y="12885"/>
                  <a:pt x="34183" y="12885"/>
                </a:cubicBezTo>
                <a:close/>
                <a:moveTo>
                  <a:pt x="28183" y="0"/>
                </a:moveTo>
                <a:cubicBezTo>
                  <a:pt x="12974" y="0"/>
                  <a:pt x="590" y="12057"/>
                  <a:pt x="46" y="27132"/>
                </a:cubicBezTo>
                <a:lnTo>
                  <a:pt x="46" y="71387"/>
                </a:lnTo>
                <a:cubicBezTo>
                  <a:pt x="862" y="69840"/>
                  <a:pt x="1646" y="68276"/>
                  <a:pt x="1830" y="66423"/>
                </a:cubicBezTo>
                <a:cubicBezTo>
                  <a:pt x="2513" y="59572"/>
                  <a:pt x="0" y="52080"/>
                  <a:pt x="3648" y="45674"/>
                </a:cubicBezTo>
                <a:cubicBezTo>
                  <a:pt x="5575" y="49680"/>
                  <a:pt x="5739" y="55851"/>
                  <a:pt x="4651" y="60190"/>
                </a:cubicBezTo>
                <a:cubicBezTo>
                  <a:pt x="4136" y="62242"/>
                  <a:pt x="2758" y="64587"/>
                  <a:pt x="2816" y="66671"/>
                </a:cubicBezTo>
                <a:cubicBezTo>
                  <a:pt x="5679" y="63536"/>
                  <a:pt x="7589" y="60392"/>
                  <a:pt x="8038" y="56101"/>
                </a:cubicBezTo>
                <a:cubicBezTo>
                  <a:pt x="8852" y="48296"/>
                  <a:pt x="6215" y="38403"/>
                  <a:pt x="13624" y="32732"/>
                </a:cubicBezTo>
                <a:lnTo>
                  <a:pt x="13624" y="32732"/>
                </a:lnTo>
                <a:cubicBezTo>
                  <a:pt x="14127" y="38738"/>
                  <a:pt x="14463" y="46014"/>
                  <a:pt x="12169" y="51706"/>
                </a:cubicBezTo>
                <a:cubicBezTo>
                  <a:pt x="11170" y="54182"/>
                  <a:pt x="9228" y="56658"/>
                  <a:pt x="8496" y="59141"/>
                </a:cubicBezTo>
                <a:cubicBezTo>
                  <a:pt x="11756" y="55278"/>
                  <a:pt x="15325" y="52621"/>
                  <a:pt x="16687" y="47513"/>
                </a:cubicBezTo>
                <a:cubicBezTo>
                  <a:pt x="17624" y="43995"/>
                  <a:pt x="18450" y="40315"/>
                  <a:pt x="19938" y="36972"/>
                </a:cubicBezTo>
                <a:cubicBezTo>
                  <a:pt x="21537" y="33385"/>
                  <a:pt x="24603" y="30424"/>
                  <a:pt x="26988" y="27361"/>
                </a:cubicBezTo>
                <a:lnTo>
                  <a:pt x="26988" y="27361"/>
                </a:lnTo>
                <a:cubicBezTo>
                  <a:pt x="25570" y="30367"/>
                  <a:pt x="25780" y="34423"/>
                  <a:pt x="25147" y="37674"/>
                </a:cubicBezTo>
                <a:cubicBezTo>
                  <a:pt x="24437" y="41328"/>
                  <a:pt x="23239" y="45515"/>
                  <a:pt x="21129" y="48615"/>
                </a:cubicBezTo>
                <a:cubicBezTo>
                  <a:pt x="19784" y="50592"/>
                  <a:pt x="18050" y="52117"/>
                  <a:pt x="16056" y="53430"/>
                </a:cubicBezTo>
                <a:cubicBezTo>
                  <a:pt x="15156" y="54023"/>
                  <a:pt x="14322" y="54796"/>
                  <a:pt x="13445" y="55465"/>
                </a:cubicBezTo>
                <a:cubicBezTo>
                  <a:pt x="16552" y="53803"/>
                  <a:pt x="21247" y="53184"/>
                  <a:pt x="24268" y="52919"/>
                </a:cubicBezTo>
                <a:cubicBezTo>
                  <a:pt x="25245" y="52833"/>
                  <a:pt x="26219" y="52798"/>
                  <a:pt x="27192" y="52798"/>
                </a:cubicBezTo>
                <a:cubicBezTo>
                  <a:pt x="28646" y="52798"/>
                  <a:pt x="30097" y="52876"/>
                  <a:pt x="31555" y="52979"/>
                </a:cubicBezTo>
                <a:cubicBezTo>
                  <a:pt x="33001" y="53081"/>
                  <a:pt x="35274" y="52972"/>
                  <a:pt x="36368" y="53825"/>
                </a:cubicBezTo>
                <a:cubicBezTo>
                  <a:pt x="30889" y="57344"/>
                  <a:pt x="24662" y="58213"/>
                  <a:pt x="18366" y="58213"/>
                </a:cubicBezTo>
                <a:cubicBezTo>
                  <a:pt x="16794" y="58213"/>
                  <a:pt x="15217" y="58159"/>
                  <a:pt x="13647" y="58078"/>
                </a:cubicBezTo>
                <a:cubicBezTo>
                  <a:pt x="13567" y="58074"/>
                  <a:pt x="13487" y="58072"/>
                  <a:pt x="13408" y="58072"/>
                </a:cubicBezTo>
                <a:cubicBezTo>
                  <a:pt x="10894" y="58072"/>
                  <a:pt x="8466" y="60097"/>
                  <a:pt x="7440" y="62442"/>
                </a:cubicBezTo>
                <a:lnTo>
                  <a:pt x="7440" y="62442"/>
                </a:lnTo>
                <a:cubicBezTo>
                  <a:pt x="8449" y="61694"/>
                  <a:pt x="10218" y="61891"/>
                  <a:pt x="11430" y="61812"/>
                </a:cubicBezTo>
                <a:cubicBezTo>
                  <a:pt x="13174" y="61698"/>
                  <a:pt x="14967" y="61537"/>
                  <a:pt x="16744" y="61537"/>
                </a:cubicBezTo>
                <a:cubicBezTo>
                  <a:pt x="17764" y="61537"/>
                  <a:pt x="18778" y="61590"/>
                  <a:pt x="19775" y="61736"/>
                </a:cubicBezTo>
                <a:cubicBezTo>
                  <a:pt x="23709" y="62314"/>
                  <a:pt x="26787" y="64191"/>
                  <a:pt x="29724" y="66778"/>
                </a:cubicBezTo>
                <a:cubicBezTo>
                  <a:pt x="27745" y="67295"/>
                  <a:pt x="25535" y="67506"/>
                  <a:pt x="23278" y="67506"/>
                </a:cubicBezTo>
                <a:cubicBezTo>
                  <a:pt x="19889" y="67506"/>
                  <a:pt x="16394" y="67030"/>
                  <a:pt x="13417" y="66400"/>
                </a:cubicBezTo>
                <a:cubicBezTo>
                  <a:pt x="11509" y="65997"/>
                  <a:pt x="10029" y="65323"/>
                  <a:pt x="8245" y="64580"/>
                </a:cubicBezTo>
                <a:cubicBezTo>
                  <a:pt x="7757" y="64376"/>
                  <a:pt x="7150" y="64115"/>
                  <a:pt x="6681" y="64115"/>
                </a:cubicBezTo>
                <a:cubicBezTo>
                  <a:pt x="6573" y="64115"/>
                  <a:pt x="6472" y="64129"/>
                  <a:pt x="6382" y="64160"/>
                </a:cubicBezTo>
                <a:cubicBezTo>
                  <a:pt x="6098" y="65208"/>
                  <a:pt x="4833" y="66412"/>
                  <a:pt x="4208" y="67312"/>
                </a:cubicBezTo>
                <a:cubicBezTo>
                  <a:pt x="3346" y="68553"/>
                  <a:pt x="2436" y="69753"/>
                  <a:pt x="1628" y="71029"/>
                </a:cubicBezTo>
                <a:cubicBezTo>
                  <a:pt x="1303" y="71539"/>
                  <a:pt x="924" y="72185"/>
                  <a:pt x="506" y="72842"/>
                </a:cubicBezTo>
                <a:lnTo>
                  <a:pt x="56342" y="72842"/>
                </a:lnTo>
                <a:lnTo>
                  <a:pt x="56342" y="27132"/>
                </a:lnTo>
                <a:lnTo>
                  <a:pt x="56318" y="27132"/>
                </a:lnTo>
                <a:cubicBezTo>
                  <a:pt x="56309" y="26882"/>
                  <a:pt x="56297" y="26632"/>
                  <a:pt x="56281" y="26385"/>
                </a:cubicBezTo>
                <a:cubicBezTo>
                  <a:pt x="55058" y="28073"/>
                  <a:pt x="55177" y="31773"/>
                  <a:pt x="54756" y="33436"/>
                </a:cubicBezTo>
                <a:cubicBezTo>
                  <a:pt x="53511" y="38354"/>
                  <a:pt x="50209" y="42007"/>
                  <a:pt x="47807" y="46305"/>
                </a:cubicBezTo>
                <a:cubicBezTo>
                  <a:pt x="47999" y="38119"/>
                  <a:pt x="49210" y="30559"/>
                  <a:pt x="55488" y="24748"/>
                </a:cubicBezTo>
                <a:lnTo>
                  <a:pt x="55488" y="24748"/>
                </a:lnTo>
                <a:cubicBezTo>
                  <a:pt x="52799" y="26208"/>
                  <a:pt x="49768" y="26272"/>
                  <a:pt x="47346" y="28488"/>
                </a:cubicBezTo>
                <a:cubicBezTo>
                  <a:pt x="44114" y="31444"/>
                  <a:pt x="42147" y="35599"/>
                  <a:pt x="39068" y="38692"/>
                </a:cubicBezTo>
                <a:cubicBezTo>
                  <a:pt x="36746" y="41025"/>
                  <a:pt x="33070" y="41867"/>
                  <a:pt x="31085" y="44378"/>
                </a:cubicBezTo>
                <a:cubicBezTo>
                  <a:pt x="32342" y="40299"/>
                  <a:pt x="32874" y="36091"/>
                  <a:pt x="36259" y="33059"/>
                </a:cubicBezTo>
                <a:cubicBezTo>
                  <a:pt x="38012" y="31490"/>
                  <a:pt x="40149" y="30415"/>
                  <a:pt x="41929" y="28870"/>
                </a:cubicBezTo>
                <a:cubicBezTo>
                  <a:pt x="43175" y="27787"/>
                  <a:pt x="44226" y="26691"/>
                  <a:pt x="45678" y="25872"/>
                </a:cubicBezTo>
                <a:cubicBezTo>
                  <a:pt x="47644" y="24767"/>
                  <a:pt x="50245" y="23440"/>
                  <a:pt x="52688" y="23440"/>
                </a:cubicBezTo>
                <a:cubicBezTo>
                  <a:pt x="53690" y="23440"/>
                  <a:pt x="54666" y="23664"/>
                  <a:pt x="55561" y="24217"/>
                </a:cubicBezTo>
                <a:cubicBezTo>
                  <a:pt x="54160" y="21087"/>
                  <a:pt x="51980" y="20573"/>
                  <a:pt x="48747" y="20206"/>
                </a:cubicBezTo>
                <a:cubicBezTo>
                  <a:pt x="45983" y="19892"/>
                  <a:pt x="43190" y="19588"/>
                  <a:pt x="40859" y="18024"/>
                </a:cubicBezTo>
                <a:cubicBezTo>
                  <a:pt x="39159" y="16885"/>
                  <a:pt x="36592" y="13090"/>
                  <a:pt x="34360" y="12893"/>
                </a:cubicBezTo>
                <a:lnTo>
                  <a:pt x="34360" y="12893"/>
                </a:lnTo>
                <a:cubicBezTo>
                  <a:pt x="39045" y="12898"/>
                  <a:pt x="43600" y="13028"/>
                  <a:pt x="47973" y="14882"/>
                </a:cubicBezTo>
                <a:cubicBezTo>
                  <a:pt x="50569" y="15983"/>
                  <a:pt x="53969" y="18403"/>
                  <a:pt x="55491" y="21282"/>
                </a:cubicBezTo>
                <a:cubicBezTo>
                  <a:pt x="52421" y="9055"/>
                  <a:pt x="41362" y="0"/>
                  <a:pt x="28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19100" y="4114800"/>
            <a:ext cx="8310900" cy="71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35"/>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483" name="Google Shape;483;p35"/>
          <p:cNvGrpSpPr/>
          <p:nvPr/>
        </p:nvGrpSpPr>
        <p:grpSpPr>
          <a:xfrm>
            <a:off x="418050" y="310350"/>
            <a:ext cx="8307900" cy="4522800"/>
            <a:chOff x="418050" y="310350"/>
            <a:chExt cx="8307900" cy="4522800"/>
          </a:xfrm>
        </p:grpSpPr>
        <p:sp>
          <p:nvSpPr>
            <p:cNvPr id="484" name="Google Shape;484;p35"/>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 name="Google Shape;485;p35"/>
            <p:cNvCxnSpPr/>
            <p:nvPr/>
          </p:nvCxnSpPr>
          <p:spPr>
            <a:xfrm>
              <a:off x="419100" y="4105275"/>
              <a:ext cx="8305800" cy="0"/>
            </a:xfrm>
            <a:prstGeom prst="straightConnector1">
              <a:avLst/>
            </a:prstGeom>
            <a:noFill/>
            <a:ln cap="flat" cmpd="sng" w="19050">
              <a:solidFill>
                <a:schemeClr val="dk2"/>
              </a:solidFill>
              <a:prstDash val="solid"/>
              <a:round/>
              <a:headEnd len="med" w="med" type="none"/>
              <a:tailEnd len="med" w="med" type="none"/>
            </a:ln>
          </p:spPr>
        </p:cxnSp>
        <p:cxnSp>
          <p:nvCxnSpPr>
            <p:cNvPr id="486" name="Google Shape;486;p35"/>
            <p:cNvCxnSpPr/>
            <p:nvPr/>
          </p:nvCxnSpPr>
          <p:spPr>
            <a:xfrm>
              <a:off x="6591200" y="535000"/>
              <a:ext cx="0" cy="3579900"/>
            </a:xfrm>
            <a:prstGeom prst="straightConnector1">
              <a:avLst/>
            </a:prstGeom>
            <a:noFill/>
            <a:ln cap="flat" cmpd="sng" w="19050">
              <a:solidFill>
                <a:schemeClr val="dk2"/>
              </a:solidFill>
              <a:prstDash val="solid"/>
              <a:round/>
              <a:headEnd len="med" w="med" type="none"/>
              <a:tailEnd len="med" w="med" type="none"/>
            </a:ln>
          </p:spPr>
        </p:cxnSp>
      </p:grpSp>
      <p:sp>
        <p:nvSpPr>
          <p:cNvPr id="487" name="Google Shape;487;p35"/>
          <p:cNvSpPr txBox="1"/>
          <p:nvPr>
            <p:ph type="ctrTitle"/>
          </p:nvPr>
        </p:nvSpPr>
        <p:spPr>
          <a:xfrm flipH="1">
            <a:off x="717703" y="706450"/>
            <a:ext cx="5311500" cy="9720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5200"/>
              <a:buNone/>
              <a:defRPr sz="61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488" name="Google Shape;488;p35"/>
          <p:cNvSpPr txBox="1"/>
          <p:nvPr>
            <p:ph idx="1" type="subTitle"/>
          </p:nvPr>
        </p:nvSpPr>
        <p:spPr>
          <a:xfrm flipH="1">
            <a:off x="717700" y="1914525"/>
            <a:ext cx="4293900" cy="106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89" name="Google Shape;489;p35"/>
          <p:cNvSpPr txBox="1"/>
          <p:nvPr/>
        </p:nvSpPr>
        <p:spPr>
          <a:xfrm flipH="1">
            <a:off x="717703" y="3533913"/>
            <a:ext cx="5085600" cy="53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2"/>
                </a:solidFill>
                <a:latin typeface="Space Grotesk"/>
                <a:ea typeface="Space Grotesk"/>
                <a:cs typeface="Space Grotesk"/>
                <a:sym typeface="Space Grotesk"/>
              </a:rPr>
              <a:t>CREDITS: This presentation template was created by </a:t>
            </a:r>
            <a:r>
              <a:rPr lang="en" sz="1200">
                <a:solidFill>
                  <a:schemeClr val="dk2"/>
                </a:solidFill>
                <a:uFill>
                  <a:noFill/>
                </a:uFill>
                <a:latin typeface="Space Grotesk SemiBold"/>
                <a:ea typeface="Space Grotesk SemiBold"/>
                <a:cs typeface="Space Grotesk SemiBold"/>
                <a:sym typeface="Space Grotesk SemiBold"/>
                <a:hlinkClick r:id="rId3">
                  <a:extLst>
                    <a:ext uri="{A12FA001-AC4F-418D-AE19-62706E023703}">
                      <ahyp:hlinkClr val="tx"/>
                    </a:ext>
                  </a:extLst>
                </a:hlinkClick>
              </a:rPr>
              <a:t>Slidesgo</a:t>
            </a:r>
            <a:r>
              <a:rPr lang="en" sz="1200">
                <a:solidFill>
                  <a:schemeClr val="dk2"/>
                </a:solidFill>
                <a:latin typeface="Space Grotesk"/>
                <a:ea typeface="Space Grotesk"/>
                <a:cs typeface="Space Grotesk"/>
                <a:sym typeface="Space Grotesk"/>
              </a:rPr>
              <a:t>, including icons by </a:t>
            </a:r>
            <a:r>
              <a:rPr lang="en" sz="1200">
                <a:solidFill>
                  <a:schemeClr val="dk2"/>
                </a:solidFill>
                <a:uFill>
                  <a:noFill/>
                </a:uFill>
                <a:latin typeface="Space Grotesk SemiBold"/>
                <a:ea typeface="Space Grotesk SemiBold"/>
                <a:cs typeface="Space Grotesk SemiBold"/>
                <a:sym typeface="Space Grotesk SemiBold"/>
                <a:hlinkClick r:id="rId4">
                  <a:extLst>
                    <a:ext uri="{A12FA001-AC4F-418D-AE19-62706E023703}">
                      <ahyp:hlinkClr val="tx"/>
                    </a:ext>
                  </a:extLst>
                </a:hlinkClick>
              </a:rPr>
              <a:t>Flaticon</a:t>
            </a:r>
            <a:r>
              <a:rPr lang="en" sz="1200">
                <a:solidFill>
                  <a:schemeClr val="dk2"/>
                </a:solidFill>
                <a:latin typeface="Space Grotesk"/>
                <a:ea typeface="Space Grotesk"/>
                <a:cs typeface="Space Grotesk"/>
                <a:sym typeface="Space Grotesk"/>
              </a:rPr>
              <a:t> and infographics &amp; images by </a:t>
            </a:r>
            <a:r>
              <a:rPr lang="en" sz="1200">
                <a:solidFill>
                  <a:schemeClr val="dk2"/>
                </a:solidFill>
                <a:uFill>
                  <a:noFill/>
                </a:uFill>
                <a:latin typeface="Space Grotesk SemiBold"/>
                <a:ea typeface="Space Grotesk SemiBold"/>
                <a:cs typeface="Space Grotesk SemiBold"/>
                <a:sym typeface="Space Grotesk SemiBold"/>
                <a:hlinkClick r:id="rId5">
                  <a:extLst>
                    <a:ext uri="{A12FA001-AC4F-418D-AE19-62706E023703}">
                      <ahyp:hlinkClr val="tx"/>
                    </a:ext>
                  </a:extLst>
                </a:hlinkClick>
              </a:rPr>
              <a:t>Freepik</a:t>
            </a:r>
            <a:endParaRPr sz="1200">
              <a:solidFill>
                <a:schemeClr val="dk2"/>
              </a:solidFill>
              <a:highlight>
                <a:srgbClr val="DFDEFC"/>
              </a:highlight>
              <a:latin typeface="Space Grotesk SemiBold"/>
              <a:ea typeface="Space Grotesk SemiBold"/>
              <a:cs typeface="Space Grotesk SemiBold"/>
              <a:sym typeface="Space Grotesk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90" name="Shape 490"/>
        <p:cNvGrpSpPr/>
        <p:nvPr/>
      </p:nvGrpSpPr>
      <p:grpSpPr>
        <a:xfrm>
          <a:off x="0" y="0"/>
          <a:ext cx="0" cy="0"/>
          <a:chOff x="0" y="0"/>
          <a:chExt cx="0" cy="0"/>
        </a:xfrm>
      </p:grpSpPr>
      <p:sp>
        <p:nvSpPr>
          <p:cNvPr id="491" name="Google Shape;491;p36"/>
          <p:cNvSpPr/>
          <p:nvPr/>
        </p:nvSpPr>
        <p:spPr>
          <a:xfrm>
            <a:off x="8160063" y="4287013"/>
            <a:ext cx="430175" cy="430175"/>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426250" y="538175"/>
            <a:ext cx="640500" cy="66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36"/>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494" name="Google Shape;494;p36"/>
          <p:cNvGrpSpPr/>
          <p:nvPr/>
        </p:nvGrpSpPr>
        <p:grpSpPr>
          <a:xfrm>
            <a:off x="418050" y="310350"/>
            <a:ext cx="8313750" cy="4522800"/>
            <a:chOff x="418050" y="310350"/>
            <a:chExt cx="8313750" cy="4522800"/>
          </a:xfrm>
        </p:grpSpPr>
        <p:grpSp>
          <p:nvGrpSpPr>
            <p:cNvPr id="495" name="Google Shape;495;p36"/>
            <p:cNvGrpSpPr/>
            <p:nvPr/>
          </p:nvGrpSpPr>
          <p:grpSpPr>
            <a:xfrm>
              <a:off x="418050" y="310350"/>
              <a:ext cx="8313750" cy="4522800"/>
              <a:chOff x="418050" y="310350"/>
              <a:chExt cx="8313750" cy="4522800"/>
            </a:xfrm>
          </p:grpSpPr>
          <p:sp>
            <p:nvSpPr>
              <p:cNvPr id="496" name="Google Shape;496;p36"/>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36"/>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498" name="Google Shape;498;p36"/>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cxnSp>
            <p:nvCxnSpPr>
              <p:cNvPr id="499" name="Google Shape;499;p36"/>
              <p:cNvCxnSpPr/>
              <p:nvPr/>
            </p:nvCxnSpPr>
            <p:spPr>
              <a:xfrm>
                <a:off x="8010525" y="1209675"/>
                <a:ext cx="0" cy="3619500"/>
              </a:xfrm>
              <a:prstGeom prst="straightConnector1">
                <a:avLst/>
              </a:prstGeom>
              <a:noFill/>
              <a:ln cap="flat" cmpd="sng" w="19050">
                <a:solidFill>
                  <a:schemeClr val="dk2"/>
                </a:solidFill>
                <a:prstDash val="solid"/>
                <a:round/>
                <a:headEnd len="med" w="med" type="none"/>
                <a:tailEnd len="med" w="med" type="none"/>
              </a:ln>
            </p:spPr>
          </p:cxnSp>
          <p:cxnSp>
            <p:nvCxnSpPr>
              <p:cNvPr id="500" name="Google Shape;500;p36"/>
              <p:cNvCxnSpPr/>
              <p:nvPr/>
            </p:nvCxnSpPr>
            <p:spPr>
              <a:xfrm>
                <a:off x="1066800" y="540550"/>
                <a:ext cx="0" cy="664500"/>
              </a:xfrm>
              <a:prstGeom prst="straightConnector1">
                <a:avLst/>
              </a:prstGeom>
              <a:noFill/>
              <a:ln cap="flat" cmpd="sng" w="19050">
                <a:solidFill>
                  <a:schemeClr val="dk2"/>
                </a:solidFill>
                <a:prstDash val="solid"/>
                <a:round/>
                <a:headEnd len="med" w="med" type="none"/>
                <a:tailEnd len="med" w="med" type="none"/>
              </a:ln>
            </p:spPr>
          </p:cxnSp>
        </p:grpSp>
        <p:cxnSp>
          <p:nvCxnSpPr>
            <p:cNvPr id="501" name="Google Shape;501;p36"/>
            <p:cNvCxnSpPr/>
            <p:nvPr/>
          </p:nvCxnSpPr>
          <p:spPr>
            <a:xfrm>
              <a:off x="8010988" y="4182475"/>
              <a:ext cx="7143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02" name="Shape 502"/>
        <p:cNvGrpSpPr/>
        <p:nvPr/>
      </p:nvGrpSpPr>
      <p:grpSpPr>
        <a:xfrm>
          <a:off x="0" y="0"/>
          <a:ext cx="0" cy="0"/>
          <a:chOff x="0" y="0"/>
          <a:chExt cx="0" cy="0"/>
        </a:xfrm>
      </p:grpSpPr>
      <p:sp>
        <p:nvSpPr>
          <p:cNvPr id="503" name="Google Shape;503;p37"/>
          <p:cNvSpPr/>
          <p:nvPr/>
        </p:nvSpPr>
        <p:spPr>
          <a:xfrm flipH="1">
            <a:off x="559465" y="4297463"/>
            <a:ext cx="430175" cy="430175"/>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flipH="1">
            <a:off x="8077253" y="538175"/>
            <a:ext cx="640500" cy="6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flipH="1">
            <a:off x="421425" y="1200150"/>
            <a:ext cx="711000" cy="2991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37"/>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507" name="Google Shape;507;p37"/>
          <p:cNvPicPr preferRelativeResize="0"/>
          <p:nvPr/>
        </p:nvPicPr>
        <p:blipFill>
          <a:blip r:embed="rId2">
            <a:alphaModFix/>
          </a:blip>
          <a:stretch>
            <a:fillRect/>
          </a:stretch>
        </p:blipFill>
        <p:spPr>
          <a:xfrm flipH="1">
            <a:off x="0" y="0"/>
            <a:ext cx="9144003" cy="5143501"/>
          </a:xfrm>
          <a:prstGeom prst="rect">
            <a:avLst/>
          </a:prstGeom>
          <a:noFill/>
          <a:ln>
            <a:noFill/>
          </a:ln>
        </p:spPr>
      </p:pic>
      <p:grpSp>
        <p:nvGrpSpPr>
          <p:cNvPr id="508" name="Google Shape;508;p37"/>
          <p:cNvGrpSpPr/>
          <p:nvPr/>
        </p:nvGrpSpPr>
        <p:grpSpPr>
          <a:xfrm flipH="1">
            <a:off x="412203" y="310350"/>
            <a:ext cx="8313750" cy="4522800"/>
            <a:chOff x="418050" y="310350"/>
            <a:chExt cx="8313750" cy="4522800"/>
          </a:xfrm>
        </p:grpSpPr>
        <p:sp>
          <p:nvSpPr>
            <p:cNvPr id="509" name="Google Shape;509;p37"/>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37"/>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511" name="Google Shape;511;p37"/>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cxnSp>
          <p:nvCxnSpPr>
            <p:cNvPr id="512" name="Google Shape;512;p37"/>
            <p:cNvCxnSpPr/>
            <p:nvPr/>
          </p:nvCxnSpPr>
          <p:spPr>
            <a:xfrm>
              <a:off x="8010525" y="1209675"/>
              <a:ext cx="0" cy="3619500"/>
            </a:xfrm>
            <a:prstGeom prst="straightConnector1">
              <a:avLst/>
            </a:prstGeom>
            <a:noFill/>
            <a:ln cap="flat" cmpd="sng" w="19050">
              <a:solidFill>
                <a:schemeClr val="dk2"/>
              </a:solidFill>
              <a:prstDash val="solid"/>
              <a:round/>
              <a:headEnd len="med" w="med" type="none"/>
              <a:tailEnd len="med" w="med" type="none"/>
            </a:ln>
          </p:spPr>
        </p:cxnSp>
        <p:cxnSp>
          <p:nvCxnSpPr>
            <p:cNvPr id="513" name="Google Shape;513;p37"/>
            <p:cNvCxnSpPr/>
            <p:nvPr/>
          </p:nvCxnSpPr>
          <p:spPr>
            <a:xfrm>
              <a:off x="1066800" y="540550"/>
              <a:ext cx="0" cy="664500"/>
            </a:xfrm>
            <a:prstGeom prst="straightConnector1">
              <a:avLst/>
            </a:prstGeom>
            <a:noFill/>
            <a:ln cap="flat" cmpd="sng" w="19050">
              <a:solidFill>
                <a:schemeClr val="dk2"/>
              </a:solidFill>
              <a:prstDash val="solid"/>
              <a:round/>
              <a:headEnd len="med" w="med" type="none"/>
              <a:tailEnd len="med" w="med" type="none"/>
            </a:ln>
          </p:spPr>
        </p:cxnSp>
        <p:cxnSp>
          <p:nvCxnSpPr>
            <p:cNvPr id="514" name="Google Shape;514;p37"/>
            <p:cNvCxnSpPr/>
            <p:nvPr/>
          </p:nvCxnSpPr>
          <p:spPr>
            <a:xfrm>
              <a:off x="8009938" y="4177925"/>
              <a:ext cx="7143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515" name="Shape 515"/>
        <p:cNvGrpSpPr/>
        <p:nvPr/>
      </p:nvGrpSpPr>
      <p:grpSpPr>
        <a:xfrm>
          <a:off x="0" y="0"/>
          <a:ext cx="0" cy="0"/>
          <a:chOff x="0" y="0"/>
          <a:chExt cx="0" cy="0"/>
        </a:xfrm>
      </p:grpSpPr>
      <p:sp>
        <p:nvSpPr>
          <p:cNvPr id="516" name="Google Shape;516;p38"/>
          <p:cNvSpPr/>
          <p:nvPr/>
        </p:nvSpPr>
        <p:spPr>
          <a:xfrm>
            <a:off x="8192400" y="626775"/>
            <a:ext cx="383525" cy="481625"/>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6122275" y="1994870"/>
            <a:ext cx="1892953" cy="1893042"/>
          </a:xfrm>
          <a:custGeom>
            <a:rect b="b" l="l" r="r" t="t"/>
            <a:pathLst>
              <a:path extrusionOk="0" h="42829" w="42827">
                <a:moveTo>
                  <a:pt x="21413" y="1"/>
                </a:moveTo>
                <a:cubicBezTo>
                  <a:pt x="15734" y="1"/>
                  <a:pt x="10288" y="2257"/>
                  <a:pt x="6272" y="6273"/>
                </a:cubicBezTo>
                <a:cubicBezTo>
                  <a:pt x="2257" y="10289"/>
                  <a:pt x="0" y="15735"/>
                  <a:pt x="0" y="21414"/>
                </a:cubicBezTo>
                <a:cubicBezTo>
                  <a:pt x="0" y="27094"/>
                  <a:pt x="2257" y="32540"/>
                  <a:pt x="6272" y="36556"/>
                </a:cubicBezTo>
                <a:cubicBezTo>
                  <a:pt x="10288" y="40572"/>
                  <a:pt x="15734" y="42828"/>
                  <a:pt x="21413" y="42828"/>
                </a:cubicBezTo>
                <a:cubicBezTo>
                  <a:pt x="27092" y="42828"/>
                  <a:pt x="32540" y="40572"/>
                  <a:pt x="36555" y="36556"/>
                </a:cubicBezTo>
                <a:cubicBezTo>
                  <a:pt x="40571" y="32540"/>
                  <a:pt x="42827" y="27094"/>
                  <a:pt x="42827" y="21414"/>
                </a:cubicBezTo>
                <a:cubicBezTo>
                  <a:pt x="42827" y="15735"/>
                  <a:pt x="40571" y="10289"/>
                  <a:pt x="36555" y="6273"/>
                </a:cubicBezTo>
                <a:cubicBezTo>
                  <a:pt x="32540" y="2257"/>
                  <a:pt x="27092" y="1"/>
                  <a:pt x="2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7325661" y="1298375"/>
            <a:ext cx="1204627" cy="1204627"/>
          </a:xfrm>
          <a:custGeom>
            <a:rect b="b" l="l" r="r" t="t"/>
            <a:pathLst>
              <a:path extrusionOk="0" h="27254" w="27254">
                <a:moveTo>
                  <a:pt x="13627" y="1"/>
                </a:moveTo>
                <a:cubicBezTo>
                  <a:pt x="10013" y="1"/>
                  <a:pt x="6547" y="1436"/>
                  <a:pt x="3992" y="3992"/>
                </a:cubicBezTo>
                <a:cubicBezTo>
                  <a:pt x="1437" y="6547"/>
                  <a:pt x="1" y="10013"/>
                  <a:pt x="1" y="13626"/>
                </a:cubicBezTo>
                <a:cubicBezTo>
                  <a:pt x="1" y="17240"/>
                  <a:pt x="1437" y="20707"/>
                  <a:pt x="3992" y="23262"/>
                </a:cubicBezTo>
                <a:cubicBezTo>
                  <a:pt x="6547" y="25818"/>
                  <a:pt x="10013" y="27253"/>
                  <a:pt x="13627" y="27253"/>
                </a:cubicBezTo>
                <a:cubicBezTo>
                  <a:pt x="17241" y="27253"/>
                  <a:pt x="20708" y="25818"/>
                  <a:pt x="23263" y="23262"/>
                </a:cubicBezTo>
                <a:cubicBezTo>
                  <a:pt x="25818" y="20707"/>
                  <a:pt x="27254" y="17240"/>
                  <a:pt x="27254" y="13626"/>
                </a:cubicBezTo>
                <a:cubicBezTo>
                  <a:pt x="27254" y="10013"/>
                  <a:pt x="25818" y="6547"/>
                  <a:pt x="23263" y="3992"/>
                </a:cubicBezTo>
                <a:cubicBezTo>
                  <a:pt x="20708" y="1436"/>
                  <a:pt x="17241" y="1"/>
                  <a:pt x="13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6550974" y="4015574"/>
            <a:ext cx="740632" cy="740632"/>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421350" y="4175050"/>
            <a:ext cx="5502600" cy="64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38"/>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522" name="Google Shape;522;p38"/>
          <p:cNvGrpSpPr/>
          <p:nvPr/>
        </p:nvGrpSpPr>
        <p:grpSpPr>
          <a:xfrm>
            <a:off x="416075" y="310350"/>
            <a:ext cx="8315725" cy="4528425"/>
            <a:chOff x="416075" y="310350"/>
            <a:chExt cx="8315725" cy="4528425"/>
          </a:xfrm>
        </p:grpSpPr>
        <p:sp>
          <p:nvSpPr>
            <p:cNvPr id="523" name="Google Shape;523;p38"/>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 name="Google Shape;524;p38"/>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525" name="Google Shape;525;p38"/>
            <p:cNvCxnSpPr/>
            <p:nvPr/>
          </p:nvCxnSpPr>
          <p:spPr>
            <a:xfrm>
              <a:off x="416075" y="4175050"/>
              <a:ext cx="5508600" cy="0"/>
            </a:xfrm>
            <a:prstGeom prst="straightConnector1">
              <a:avLst/>
            </a:prstGeom>
            <a:noFill/>
            <a:ln cap="flat" cmpd="sng" w="19050">
              <a:solidFill>
                <a:schemeClr val="dk2"/>
              </a:solidFill>
              <a:prstDash val="solid"/>
              <a:round/>
              <a:headEnd len="med" w="med" type="none"/>
              <a:tailEnd len="med" w="med" type="none"/>
            </a:ln>
          </p:spPr>
        </p:cxnSp>
        <p:cxnSp>
          <p:nvCxnSpPr>
            <p:cNvPr id="526" name="Google Shape;526;p38"/>
            <p:cNvCxnSpPr/>
            <p:nvPr/>
          </p:nvCxnSpPr>
          <p:spPr>
            <a:xfrm>
              <a:off x="5924550" y="1209675"/>
              <a:ext cx="0" cy="3629100"/>
            </a:xfrm>
            <a:prstGeom prst="straightConnector1">
              <a:avLst/>
            </a:prstGeom>
            <a:noFill/>
            <a:ln cap="flat" cmpd="sng" w="19050">
              <a:solidFill>
                <a:schemeClr val="dk2"/>
              </a:solidFill>
              <a:prstDash val="solid"/>
              <a:round/>
              <a:headEnd len="med" w="med" type="none"/>
              <a:tailEnd len="med" w="med" type="none"/>
            </a:ln>
          </p:spPr>
        </p:cxnSp>
        <p:cxnSp>
          <p:nvCxnSpPr>
            <p:cNvPr id="527" name="Google Shape;527;p38"/>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cxnSp>
          <p:nvCxnSpPr>
            <p:cNvPr id="528" name="Google Shape;528;p38"/>
            <p:cNvCxnSpPr/>
            <p:nvPr/>
          </p:nvCxnSpPr>
          <p:spPr>
            <a:xfrm>
              <a:off x="8058150" y="542925"/>
              <a:ext cx="0" cy="66690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spTree>
      <p:nvGrpSpPr>
        <p:cNvPr id="529" name="Shape 529"/>
        <p:cNvGrpSpPr/>
        <p:nvPr/>
      </p:nvGrpSpPr>
      <p:grpSpPr>
        <a:xfrm>
          <a:off x="0" y="0"/>
          <a:ext cx="0" cy="0"/>
          <a:chOff x="0" y="0"/>
          <a:chExt cx="0" cy="0"/>
        </a:xfrm>
      </p:grpSpPr>
      <p:sp>
        <p:nvSpPr>
          <p:cNvPr id="530" name="Google Shape;530;p39"/>
          <p:cNvSpPr/>
          <p:nvPr/>
        </p:nvSpPr>
        <p:spPr>
          <a:xfrm>
            <a:off x="418200" y="3886200"/>
            <a:ext cx="3744300" cy="94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rot="5400000">
            <a:off x="172813" y="4135160"/>
            <a:ext cx="942922" cy="445002"/>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418200" y="533400"/>
            <a:ext cx="83136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39"/>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534" name="Google Shape;534;p39"/>
          <p:cNvGrpSpPr/>
          <p:nvPr/>
        </p:nvGrpSpPr>
        <p:grpSpPr>
          <a:xfrm>
            <a:off x="418050" y="310350"/>
            <a:ext cx="8313750" cy="4522800"/>
            <a:chOff x="418050" y="310350"/>
            <a:chExt cx="8313750" cy="4522800"/>
          </a:xfrm>
        </p:grpSpPr>
        <p:grpSp>
          <p:nvGrpSpPr>
            <p:cNvPr id="535" name="Google Shape;535;p39"/>
            <p:cNvGrpSpPr/>
            <p:nvPr/>
          </p:nvGrpSpPr>
          <p:grpSpPr>
            <a:xfrm>
              <a:off x="418050" y="310350"/>
              <a:ext cx="8313750" cy="4522800"/>
              <a:chOff x="418050" y="310350"/>
              <a:chExt cx="8313750" cy="4522800"/>
            </a:xfrm>
          </p:grpSpPr>
          <p:grpSp>
            <p:nvGrpSpPr>
              <p:cNvPr id="536" name="Google Shape;536;p39"/>
              <p:cNvGrpSpPr/>
              <p:nvPr/>
            </p:nvGrpSpPr>
            <p:grpSpPr>
              <a:xfrm>
                <a:off x="418050" y="310350"/>
                <a:ext cx="8313750" cy="4522800"/>
                <a:chOff x="418050" y="310350"/>
                <a:chExt cx="8313750" cy="4522800"/>
              </a:xfrm>
            </p:grpSpPr>
            <p:grpSp>
              <p:nvGrpSpPr>
                <p:cNvPr id="537" name="Google Shape;537;p39"/>
                <p:cNvGrpSpPr/>
                <p:nvPr/>
              </p:nvGrpSpPr>
              <p:grpSpPr>
                <a:xfrm>
                  <a:off x="418050" y="310350"/>
                  <a:ext cx="8313750" cy="4522800"/>
                  <a:chOff x="418050" y="310350"/>
                  <a:chExt cx="8313750" cy="4522800"/>
                </a:xfrm>
              </p:grpSpPr>
              <p:sp>
                <p:nvSpPr>
                  <p:cNvPr id="538" name="Google Shape;538;p39"/>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39"/>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cxnSp>
              <p:nvCxnSpPr>
                <p:cNvPr id="540" name="Google Shape;540;p39"/>
                <p:cNvCxnSpPr/>
                <p:nvPr/>
              </p:nvCxnSpPr>
              <p:spPr>
                <a:xfrm>
                  <a:off x="423450" y="969650"/>
                  <a:ext cx="8305800" cy="0"/>
                </a:xfrm>
                <a:prstGeom prst="straightConnector1">
                  <a:avLst/>
                </a:prstGeom>
                <a:noFill/>
                <a:ln cap="flat" cmpd="sng" w="19050">
                  <a:solidFill>
                    <a:schemeClr val="dk2"/>
                  </a:solidFill>
                  <a:prstDash val="solid"/>
                  <a:round/>
                  <a:headEnd len="med" w="med" type="none"/>
                  <a:tailEnd len="med" w="med" type="none"/>
                </a:ln>
              </p:spPr>
            </p:cxnSp>
          </p:grpSp>
          <p:cxnSp>
            <p:nvCxnSpPr>
              <p:cNvPr id="541" name="Google Shape;541;p39"/>
              <p:cNvCxnSpPr/>
              <p:nvPr/>
            </p:nvCxnSpPr>
            <p:spPr>
              <a:xfrm>
                <a:off x="4166725" y="971550"/>
                <a:ext cx="0" cy="3855600"/>
              </a:xfrm>
              <a:prstGeom prst="straightConnector1">
                <a:avLst/>
              </a:prstGeom>
              <a:noFill/>
              <a:ln cap="flat" cmpd="sng" w="19050">
                <a:solidFill>
                  <a:schemeClr val="dk2"/>
                </a:solidFill>
                <a:prstDash val="solid"/>
                <a:round/>
                <a:headEnd len="med" w="med" type="none"/>
                <a:tailEnd len="med" w="med" type="none"/>
              </a:ln>
            </p:spPr>
          </p:cxnSp>
        </p:grpSp>
        <p:cxnSp>
          <p:nvCxnSpPr>
            <p:cNvPr id="542" name="Google Shape;542;p39"/>
            <p:cNvCxnSpPr/>
            <p:nvPr/>
          </p:nvCxnSpPr>
          <p:spPr>
            <a:xfrm>
              <a:off x="420900" y="3876675"/>
              <a:ext cx="37416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46" name="Shape 54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 name="Shape 54"/>
        <p:cNvGrpSpPr/>
        <p:nvPr/>
      </p:nvGrpSpPr>
      <p:grpSpPr>
        <a:xfrm>
          <a:off x="0" y="0"/>
          <a:ext cx="0" cy="0"/>
          <a:chOff x="0" y="0"/>
          <a:chExt cx="0" cy="0"/>
        </a:xfrm>
      </p:grpSpPr>
      <p:sp>
        <p:nvSpPr>
          <p:cNvPr id="55" name="Google Shape;55;p5"/>
          <p:cNvSpPr/>
          <p:nvPr/>
        </p:nvSpPr>
        <p:spPr>
          <a:xfrm>
            <a:off x="418050" y="1191525"/>
            <a:ext cx="757800" cy="363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flipH="1">
            <a:off x="7968150" y="1191525"/>
            <a:ext cx="757800" cy="363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5"/>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58" name="Google Shape;58;p5"/>
          <p:cNvGrpSpPr/>
          <p:nvPr/>
        </p:nvGrpSpPr>
        <p:grpSpPr>
          <a:xfrm>
            <a:off x="418050" y="310350"/>
            <a:ext cx="8307900" cy="4528413"/>
            <a:chOff x="418050" y="310350"/>
            <a:chExt cx="8307900" cy="4528413"/>
          </a:xfrm>
        </p:grpSpPr>
        <p:sp>
          <p:nvSpPr>
            <p:cNvPr id="59" name="Google Shape;59;p5"/>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5"/>
            <p:cNvCxnSpPr/>
            <p:nvPr/>
          </p:nvCxnSpPr>
          <p:spPr>
            <a:xfrm>
              <a:off x="4572000" y="1200963"/>
              <a:ext cx="0" cy="3637800"/>
            </a:xfrm>
            <a:prstGeom prst="straightConnector1">
              <a:avLst/>
            </a:prstGeom>
            <a:noFill/>
            <a:ln cap="flat" cmpd="sng" w="19050">
              <a:solidFill>
                <a:schemeClr val="dk2"/>
              </a:solidFill>
              <a:prstDash val="solid"/>
              <a:round/>
              <a:headEnd len="med" w="med" type="none"/>
              <a:tailEnd len="med" w="med" type="none"/>
            </a:ln>
          </p:spPr>
        </p:cxnSp>
        <p:cxnSp>
          <p:nvCxnSpPr>
            <p:cNvPr id="61" name="Google Shape;61;p5"/>
            <p:cNvCxnSpPr/>
            <p:nvPr/>
          </p:nvCxnSpPr>
          <p:spPr>
            <a:xfrm>
              <a:off x="1175875" y="1200150"/>
              <a:ext cx="0" cy="3634200"/>
            </a:xfrm>
            <a:prstGeom prst="straightConnector1">
              <a:avLst/>
            </a:prstGeom>
            <a:noFill/>
            <a:ln cap="flat" cmpd="sng" w="19050">
              <a:solidFill>
                <a:schemeClr val="dk2"/>
              </a:solidFill>
              <a:prstDash val="solid"/>
              <a:round/>
              <a:headEnd len="med" w="med" type="none"/>
              <a:tailEnd len="med" w="med" type="none"/>
            </a:ln>
          </p:spPr>
        </p:cxnSp>
        <p:cxnSp>
          <p:nvCxnSpPr>
            <p:cNvPr id="62" name="Google Shape;62;p5"/>
            <p:cNvCxnSpPr/>
            <p:nvPr/>
          </p:nvCxnSpPr>
          <p:spPr>
            <a:xfrm>
              <a:off x="7968125" y="1200150"/>
              <a:ext cx="0" cy="3634200"/>
            </a:xfrm>
            <a:prstGeom prst="straightConnector1">
              <a:avLst/>
            </a:prstGeom>
            <a:noFill/>
            <a:ln cap="flat" cmpd="sng" w="19050">
              <a:solidFill>
                <a:schemeClr val="dk2"/>
              </a:solidFill>
              <a:prstDash val="solid"/>
              <a:round/>
              <a:headEnd len="med" w="med" type="none"/>
              <a:tailEnd len="med" w="med" type="none"/>
            </a:ln>
          </p:spPr>
        </p:cxnSp>
      </p:grpSp>
      <p:sp>
        <p:nvSpPr>
          <p:cNvPr id="63" name="Google Shape;63;p5"/>
          <p:cNvSpPr txBox="1"/>
          <p:nvPr>
            <p:ph idx="1" type="subTitle"/>
          </p:nvPr>
        </p:nvSpPr>
        <p:spPr>
          <a:xfrm>
            <a:off x="1176875" y="2204076"/>
            <a:ext cx="3396900" cy="7677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Font typeface="Roboto"/>
              <a:buNone/>
              <a:defRPr b="1" sz="2000">
                <a:solidFill>
                  <a:schemeClr val="lt1"/>
                </a:solidFill>
                <a:latin typeface="Krona One"/>
                <a:ea typeface="Krona One"/>
                <a:cs typeface="Krona One"/>
                <a:sym typeface="Krona One"/>
              </a:defRPr>
            </a:lvl1pPr>
            <a:lvl2pPr lvl="1"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2pPr>
            <a:lvl3pPr lvl="2"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3pPr>
            <a:lvl4pPr lvl="3"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4pPr>
            <a:lvl5pPr lvl="4"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5pPr>
            <a:lvl6pPr lvl="5"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6pPr>
            <a:lvl7pPr lvl="6"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7pPr>
            <a:lvl8pPr lvl="7"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8pPr>
            <a:lvl9pPr lvl="8"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9pPr>
          </a:lstStyle>
          <a:p/>
        </p:txBody>
      </p:sp>
      <p:sp>
        <p:nvSpPr>
          <p:cNvPr id="64" name="Google Shape;64;p5"/>
          <p:cNvSpPr txBox="1"/>
          <p:nvPr>
            <p:ph idx="2" type="subTitle"/>
          </p:nvPr>
        </p:nvSpPr>
        <p:spPr>
          <a:xfrm>
            <a:off x="4573831" y="2204076"/>
            <a:ext cx="3392400" cy="7677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Roboto"/>
              <a:buNone/>
              <a:defRPr b="1" sz="2000">
                <a:solidFill>
                  <a:schemeClr val="lt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2pPr>
            <a:lvl3pPr lvl="2" rtl="0"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3pPr>
            <a:lvl4pPr lvl="3" rtl="0"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4pPr>
            <a:lvl5pPr lvl="4" rtl="0"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5pPr>
            <a:lvl6pPr lvl="5" rtl="0"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6pPr>
            <a:lvl7pPr lvl="6" rtl="0"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7pPr>
            <a:lvl8pPr lvl="7" rtl="0"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8pPr>
            <a:lvl9pPr lvl="8" rtl="0" algn="ctr">
              <a:lnSpc>
                <a:spcPct val="100000"/>
              </a:lnSpc>
              <a:spcBef>
                <a:spcPts val="0"/>
              </a:spcBef>
              <a:spcAft>
                <a:spcPts val="0"/>
              </a:spcAft>
              <a:buClr>
                <a:schemeClr val="dk1"/>
              </a:buClr>
              <a:buSzPts val="2500"/>
              <a:buFont typeface="Roboto"/>
              <a:buNone/>
              <a:defRPr b="1" sz="2500">
                <a:solidFill>
                  <a:schemeClr val="dk1"/>
                </a:solidFill>
                <a:latin typeface="Roboto"/>
                <a:ea typeface="Roboto"/>
                <a:cs typeface="Roboto"/>
                <a:sym typeface="Roboto"/>
              </a:defRPr>
            </a:lvl9pPr>
          </a:lstStyle>
          <a:p/>
        </p:txBody>
      </p:sp>
      <p:sp>
        <p:nvSpPr>
          <p:cNvPr id="65" name="Google Shape;65;p5"/>
          <p:cNvSpPr txBox="1"/>
          <p:nvPr>
            <p:ph idx="3" type="subTitle"/>
          </p:nvPr>
        </p:nvSpPr>
        <p:spPr>
          <a:xfrm>
            <a:off x="1282625" y="2971894"/>
            <a:ext cx="3185400" cy="1863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5"/>
          <p:cNvSpPr txBox="1"/>
          <p:nvPr>
            <p:ph idx="4" type="subTitle"/>
          </p:nvPr>
        </p:nvSpPr>
        <p:spPr>
          <a:xfrm>
            <a:off x="4679581" y="2971775"/>
            <a:ext cx="3180900" cy="1863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5"/>
          <p:cNvSpPr txBox="1"/>
          <p:nvPr>
            <p:ph type="title"/>
          </p:nvPr>
        </p:nvSpPr>
        <p:spPr>
          <a:xfrm>
            <a:off x="720000" y="624825"/>
            <a:ext cx="77088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47" name="Shape 547"/>
        <p:cNvGrpSpPr/>
        <p:nvPr/>
      </p:nvGrpSpPr>
      <p:grpSpPr>
        <a:xfrm>
          <a:off x="0" y="0"/>
          <a:ext cx="0" cy="0"/>
          <a:chOff x="0" y="0"/>
          <a:chExt cx="0" cy="0"/>
        </a:xfrm>
      </p:grpSpPr>
      <p:sp>
        <p:nvSpPr>
          <p:cNvPr id="548" name="Google Shape;548;p4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6"/>
          <p:cNvSpPr/>
          <p:nvPr/>
        </p:nvSpPr>
        <p:spPr>
          <a:xfrm>
            <a:off x="8160063" y="4287013"/>
            <a:ext cx="430175" cy="430175"/>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6"/>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71" name="Google Shape;71;p6"/>
          <p:cNvGrpSpPr/>
          <p:nvPr/>
        </p:nvGrpSpPr>
        <p:grpSpPr>
          <a:xfrm>
            <a:off x="418050" y="310350"/>
            <a:ext cx="8307900" cy="4522800"/>
            <a:chOff x="418050" y="310350"/>
            <a:chExt cx="8307900" cy="4522800"/>
          </a:xfrm>
        </p:grpSpPr>
        <p:grpSp>
          <p:nvGrpSpPr>
            <p:cNvPr id="72" name="Google Shape;72;p6"/>
            <p:cNvGrpSpPr/>
            <p:nvPr/>
          </p:nvGrpSpPr>
          <p:grpSpPr>
            <a:xfrm>
              <a:off x="418050" y="310350"/>
              <a:ext cx="8307900" cy="4522800"/>
              <a:chOff x="418050" y="310350"/>
              <a:chExt cx="8307900" cy="4522800"/>
            </a:xfrm>
          </p:grpSpPr>
          <p:sp>
            <p:nvSpPr>
              <p:cNvPr id="73" name="Google Shape;73;p6"/>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 name="Google Shape;74;p6"/>
              <p:cNvCxnSpPr/>
              <p:nvPr/>
            </p:nvCxnSpPr>
            <p:spPr>
              <a:xfrm>
                <a:off x="8010525" y="1209675"/>
                <a:ext cx="0" cy="3619500"/>
              </a:xfrm>
              <a:prstGeom prst="straightConnector1">
                <a:avLst/>
              </a:prstGeom>
              <a:noFill/>
              <a:ln cap="flat" cmpd="sng" w="19050">
                <a:solidFill>
                  <a:schemeClr val="dk2"/>
                </a:solidFill>
                <a:prstDash val="solid"/>
                <a:round/>
                <a:headEnd len="med" w="med" type="none"/>
                <a:tailEnd len="med" w="med" type="none"/>
              </a:ln>
            </p:spPr>
          </p:cxnSp>
        </p:grpSp>
        <p:cxnSp>
          <p:nvCxnSpPr>
            <p:cNvPr id="75" name="Google Shape;75;p6"/>
            <p:cNvCxnSpPr/>
            <p:nvPr/>
          </p:nvCxnSpPr>
          <p:spPr>
            <a:xfrm>
              <a:off x="8010988" y="4182475"/>
              <a:ext cx="714300" cy="0"/>
            </a:xfrm>
            <a:prstGeom prst="straightConnector1">
              <a:avLst/>
            </a:prstGeom>
            <a:noFill/>
            <a:ln cap="flat" cmpd="sng" w="19050">
              <a:solidFill>
                <a:schemeClr val="dk2"/>
              </a:solidFill>
              <a:prstDash val="solid"/>
              <a:round/>
              <a:headEnd len="med" w="med" type="none"/>
              <a:tailEnd len="med" w="med" type="none"/>
            </a:ln>
          </p:spPr>
        </p:cxnSp>
      </p:grpSp>
      <p:cxnSp>
        <p:nvCxnSpPr>
          <p:cNvPr id="76" name="Google Shape;76;p6"/>
          <p:cNvCxnSpPr/>
          <p:nvPr/>
        </p:nvCxnSpPr>
        <p:spPr>
          <a:xfrm>
            <a:off x="4891050" y="2414225"/>
            <a:ext cx="962100" cy="0"/>
          </a:xfrm>
          <a:prstGeom prst="straightConnector1">
            <a:avLst/>
          </a:prstGeom>
          <a:noFill/>
          <a:ln cap="flat" cmpd="sng" w="19050">
            <a:solidFill>
              <a:schemeClr val="dk2"/>
            </a:solidFill>
            <a:prstDash val="solid"/>
            <a:round/>
            <a:headEnd len="med" w="med" type="none"/>
            <a:tailEnd len="med" w="med" type="none"/>
          </a:ln>
        </p:spPr>
      </p:cxnSp>
      <p:cxnSp>
        <p:nvCxnSpPr>
          <p:cNvPr id="77" name="Google Shape;77;p6"/>
          <p:cNvCxnSpPr/>
          <p:nvPr/>
        </p:nvCxnSpPr>
        <p:spPr>
          <a:xfrm>
            <a:off x="4891050" y="3622925"/>
            <a:ext cx="962100" cy="0"/>
          </a:xfrm>
          <a:prstGeom prst="straightConnector1">
            <a:avLst/>
          </a:prstGeom>
          <a:noFill/>
          <a:ln cap="flat" cmpd="sng" w="19050">
            <a:solidFill>
              <a:schemeClr val="dk2"/>
            </a:solidFill>
            <a:prstDash val="solid"/>
            <a:round/>
            <a:headEnd len="med" w="med" type="none"/>
            <a:tailEnd len="med" w="med" type="none"/>
          </a:ln>
        </p:spPr>
      </p:cxnSp>
      <p:sp>
        <p:nvSpPr>
          <p:cNvPr id="78" name="Google Shape;78;p6"/>
          <p:cNvSpPr txBox="1"/>
          <p:nvPr>
            <p:ph type="title"/>
          </p:nvPr>
        </p:nvSpPr>
        <p:spPr>
          <a:xfrm>
            <a:off x="1210050" y="624825"/>
            <a:ext cx="74577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solidFill>
                  <a:srgbClr val="BA5E20"/>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7"/>
          <p:cNvSpPr/>
          <p:nvPr/>
        </p:nvSpPr>
        <p:spPr>
          <a:xfrm>
            <a:off x="6122275" y="1994870"/>
            <a:ext cx="1892953" cy="1893042"/>
          </a:xfrm>
          <a:custGeom>
            <a:rect b="b" l="l" r="r" t="t"/>
            <a:pathLst>
              <a:path extrusionOk="0" h="42829" w="42827">
                <a:moveTo>
                  <a:pt x="21413" y="1"/>
                </a:moveTo>
                <a:cubicBezTo>
                  <a:pt x="15734" y="1"/>
                  <a:pt x="10288" y="2257"/>
                  <a:pt x="6272" y="6273"/>
                </a:cubicBezTo>
                <a:cubicBezTo>
                  <a:pt x="2257" y="10289"/>
                  <a:pt x="0" y="15735"/>
                  <a:pt x="0" y="21414"/>
                </a:cubicBezTo>
                <a:cubicBezTo>
                  <a:pt x="0" y="27094"/>
                  <a:pt x="2257" y="32540"/>
                  <a:pt x="6272" y="36556"/>
                </a:cubicBezTo>
                <a:cubicBezTo>
                  <a:pt x="10288" y="40572"/>
                  <a:pt x="15734" y="42828"/>
                  <a:pt x="21413" y="42828"/>
                </a:cubicBezTo>
                <a:cubicBezTo>
                  <a:pt x="27092" y="42828"/>
                  <a:pt x="32540" y="40572"/>
                  <a:pt x="36555" y="36556"/>
                </a:cubicBezTo>
                <a:cubicBezTo>
                  <a:pt x="40571" y="32540"/>
                  <a:pt x="42827" y="27094"/>
                  <a:pt x="42827" y="21414"/>
                </a:cubicBezTo>
                <a:cubicBezTo>
                  <a:pt x="42827" y="15735"/>
                  <a:pt x="40571" y="10289"/>
                  <a:pt x="36555" y="6273"/>
                </a:cubicBezTo>
                <a:cubicBezTo>
                  <a:pt x="32540" y="2257"/>
                  <a:pt x="27092" y="1"/>
                  <a:pt x="2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7325661" y="1298375"/>
            <a:ext cx="1204627" cy="1204627"/>
          </a:xfrm>
          <a:custGeom>
            <a:rect b="b" l="l" r="r" t="t"/>
            <a:pathLst>
              <a:path extrusionOk="0" h="27254" w="27254">
                <a:moveTo>
                  <a:pt x="13627" y="1"/>
                </a:moveTo>
                <a:cubicBezTo>
                  <a:pt x="10013" y="1"/>
                  <a:pt x="6547" y="1436"/>
                  <a:pt x="3992" y="3992"/>
                </a:cubicBezTo>
                <a:cubicBezTo>
                  <a:pt x="1437" y="6547"/>
                  <a:pt x="1" y="10013"/>
                  <a:pt x="1" y="13626"/>
                </a:cubicBezTo>
                <a:cubicBezTo>
                  <a:pt x="1" y="17240"/>
                  <a:pt x="1437" y="20707"/>
                  <a:pt x="3992" y="23262"/>
                </a:cubicBezTo>
                <a:cubicBezTo>
                  <a:pt x="6547" y="25818"/>
                  <a:pt x="10013" y="27253"/>
                  <a:pt x="13627" y="27253"/>
                </a:cubicBezTo>
                <a:cubicBezTo>
                  <a:pt x="17241" y="27253"/>
                  <a:pt x="20708" y="25818"/>
                  <a:pt x="23263" y="23262"/>
                </a:cubicBezTo>
                <a:cubicBezTo>
                  <a:pt x="25818" y="20707"/>
                  <a:pt x="27254" y="17240"/>
                  <a:pt x="27254" y="13626"/>
                </a:cubicBezTo>
                <a:cubicBezTo>
                  <a:pt x="27254" y="10013"/>
                  <a:pt x="25818" y="6547"/>
                  <a:pt x="23263" y="3992"/>
                </a:cubicBezTo>
                <a:cubicBezTo>
                  <a:pt x="20708" y="1436"/>
                  <a:pt x="17241" y="1"/>
                  <a:pt x="13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6550974" y="4015574"/>
            <a:ext cx="740632" cy="740632"/>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421350" y="4175050"/>
            <a:ext cx="5502600" cy="64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7"/>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85" name="Google Shape;85;p7"/>
          <p:cNvGrpSpPr/>
          <p:nvPr/>
        </p:nvGrpSpPr>
        <p:grpSpPr>
          <a:xfrm>
            <a:off x="416075" y="310350"/>
            <a:ext cx="8309875" cy="4528425"/>
            <a:chOff x="416075" y="310350"/>
            <a:chExt cx="8309875" cy="4528425"/>
          </a:xfrm>
        </p:grpSpPr>
        <p:sp>
          <p:nvSpPr>
            <p:cNvPr id="86" name="Google Shape;86;p7"/>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7"/>
            <p:cNvCxnSpPr/>
            <p:nvPr/>
          </p:nvCxnSpPr>
          <p:spPr>
            <a:xfrm>
              <a:off x="416075" y="4175050"/>
              <a:ext cx="5508600" cy="0"/>
            </a:xfrm>
            <a:prstGeom prst="straightConnector1">
              <a:avLst/>
            </a:prstGeom>
            <a:noFill/>
            <a:ln cap="flat" cmpd="sng" w="19050">
              <a:solidFill>
                <a:schemeClr val="dk2"/>
              </a:solidFill>
              <a:prstDash val="solid"/>
              <a:round/>
              <a:headEnd len="med" w="med" type="none"/>
              <a:tailEnd len="med" w="med" type="none"/>
            </a:ln>
          </p:spPr>
        </p:cxnSp>
        <p:cxnSp>
          <p:nvCxnSpPr>
            <p:cNvPr id="88" name="Google Shape;88;p7"/>
            <p:cNvCxnSpPr/>
            <p:nvPr/>
          </p:nvCxnSpPr>
          <p:spPr>
            <a:xfrm>
              <a:off x="5924550" y="1209675"/>
              <a:ext cx="0" cy="3629100"/>
            </a:xfrm>
            <a:prstGeom prst="straightConnector1">
              <a:avLst/>
            </a:prstGeom>
            <a:noFill/>
            <a:ln cap="flat" cmpd="sng" w="19050">
              <a:solidFill>
                <a:schemeClr val="dk2"/>
              </a:solidFill>
              <a:prstDash val="solid"/>
              <a:round/>
              <a:headEnd len="med" w="med" type="none"/>
              <a:tailEnd len="med" w="med" type="none"/>
            </a:ln>
          </p:spPr>
        </p:cxnSp>
      </p:grpSp>
      <p:sp>
        <p:nvSpPr>
          <p:cNvPr id="89" name="Google Shape;89;p7"/>
          <p:cNvSpPr txBox="1"/>
          <p:nvPr>
            <p:ph idx="1" type="body"/>
          </p:nvPr>
        </p:nvSpPr>
        <p:spPr>
          <a:xfrm>
            <a:off x="720000" y="1522800"/>
            <a:ext cx="4852200" cy="2582400"/>
          </a:xfrm>
          <a:prstGeom prst="rect">
            <a:avLst/>
          </a:prstGeom>
          <a:solidFill>
            <a:schemeClr val="lt1"/>
          </a:solidFill>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90" name="Google Shape;90;p7"/>
          <p:cNvSpPr txBox="1"/>
          <p:nvPr>
            <p:ph type="title"/>
          </p:nvPr>
        </p:nvSpPr>
        <p:spPr>
          <a:xfrm>
            <a:off x="438150" y="624825"/>
            <a:ext cx="7601400" cy="480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p8"/>
          <p:cNvSpPr/>
          <p:nvPr/>
        </p:nvSpPr>
        <p:spPr>
          <a:xfrm>
            <a:off x="6972200" y="533400"/>
            <a:ext cx="1762200" cy="1295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6972200" y="1828800"/>
            <a:ext cx="1762268" cy="2285995"/>
          </a:xfrm>
          <a:custGeom>
            <a:rect b="b" l="l" r="r" t="t"/>
            <a:pathLst>
              <a:path extrusionOk="0" h="72843" w="56343">
                <a:moveTo>
                  <a:pt x="34183" y="12885"/>
                </a:moveTo>
                <a:cubicBezTo>
                  <a:pt x="34242" y="12885"/>
                  <a:pt x="34301" y="12888"/>
                  <a:pt x="34360" y="12893"/>
                </a:cubicBezTo>
                <a:lnTo>
                  <a:pt x="34007" y="12893"/>
                </a:lnTo>
                <a:cubicBezTo>
                  <a:pt x="34066" y="12888"/>
                  <a:pt x="34125" y="12885"/>
                  <a:pt x="34183" y="12885"/>
                </a:cubicBezTo>
                <a:close/>
                <a:moveTo>
                  <a:pt x="28183" y="0"/>
                </a:moveTo>
                <a:cubicBezTo>
                  <a:pt x="12974" y="0"/>
                  <a:pt x="590" y="12057"/>
                  <a:pt x="46" y="27132"/>
                </a:cubicBezTo>
                <a:lnTo>
                  <a:pt x="46" y="71387"/>
                </a:lnTo>
                <a:cubicBezTo>
                  <a:pt x="862" y="69840"/>
                  <a:pt x="1646" y="68276"/>
                  <a:pt x="1830" y="66423"/>
                </a:cubicBezTo>
                <a:cubicBezTo>
                  <a:pt x="2513" y="59572"/>
                  <a:pt x="0" y="52080"/>
                  <a:pt x="3648" y="45674"/>
                </a:cubicBezTo>
                <a:cubicBezTo>
                  <a:pt x="5575" y="49680"/>
                  <a:pt x="5739" y="55851"/>
                  <a:pt x="4651" y="60190"/>
                </a:cubicBezTo>
                <a:cubicBezTo>
                  <a:pt x="4136" y="62242"/>
                  <a:pt x="2758" y="64587"/>
                  <a:pt x="2816" y="66671"/>
                </a:cubicBezTo>
                <a:cubicBezTo>
                  <a:pt x="5679" y="63536"/>
                  <a:pt x="7589" y="60392"/>
                  <a:pt x="8038" y="56101"/>
                </a:cubicBezTo>
                <a:cubicBezTo>
                  <a:pt x="8852" y="48296"/>
                  <a:pt x="6215" y="38403"/>
                  <a:pt x="13624" y="32732"/>
                </a:cubicBezTo>
                <a:lnTo>
                  <a:pt x="13624" y="32732"/>
                </a:lnTo>
                <a:cubicBezTo>
                  <a:pt x="14127" y="38738"/>
                  <a:pt x="14463" y="46014"/>
                  <a:pt x="12169" y="51706"/>
                </a:cubicBezTo>
                <a:cubicBezTo>
                  <a:pt x="11170" y="54182"/>
                  <a:pt x="9228" y="56658"/>
                  <a:pt x="8496" y="59141"/>
                </a:cubicBezTo>
                <a:cubicBezTo>
                  <a:pt x="11756" y="55278"/>
                  <a:pt x="15325" y="52621"/>
                  <a:pt x="16687" y="47513"/>
                </a:cubicBezTo>
                <a:cubicBezTo>
                  <a:pt x="17624" y="43995"/>
                  <a:pt x="18450" y="40315"/>
                  <a:pt x="19938" y="36972"/>
                </a:cubicBezTo>
                <a:cubicBezTo>
                  <a:pt x="21537" y="33385"/>
                  <a:pt x="24603" y="30424"/>
                  <a:pt x="26988" y="27361"/>
                </a:cubicBezTo>
                <a:lnTo>
                  <a:pt x="26988" y="27361"/>
                </a:lnTo>
                <a:cubicBezTo>
                  <a:pt x="25570" y="30367"/>
                  <a:pt x="25780" y="34423"/>
                  <a:pt x="25147" y="37674"/>
                </a:cubicBezTo>
                <a:cubicBezTo>
                  <a:pt x="24437" y="41328"/>
                  <a:pt x="23239" y="45515"/>
                  <a:pt x="21129" y="48615"/>
                </a:cubicBezTo>
                <a:cubicBezTo>
                  <a:pt x="19784" y="50592"/>
                  <a:pt x="18050" y="52117"/>
                  <a:pt x="16056" y="53430"/>
                </a:cubicBezTo>
                <a:cubicBezTo>
                  <a:pt x="15156" y="54023"/>
                  <a:pt x="14322" y="54796"/>
                  <a:pt x="13445" y="55465"/>
                </a:cubicBezTo>
                <a:cubicBezTo>
                  <a:pt x="16552" y="53803"/>
                  <a:pt x="21247" y="53184"/>
                  <a:pt x="24268" y="52919"/>
                </a:cubicBezTo>
                <a:cubicBezTo>
                  <a:pt x="25245" y="52833"/>
                  <a:pt x="26219" y="52798"/>
                  <a:pt x="27192" y="52798"/>
                </a:cubicBezTo>
                <a:cubicBezTo>
                  <a:pt x="28646" y="52798"/>
                  <a:pt x="30097" y="52876"/>
                  <a:pt x="31555" y="52979"/>
                </a:cubicBezTo>
                <a:cubicBezTo>
                  <a:pt x="33001" y="53081"/>
                  <a:pt x="35274" y="52972"/>
                  <a:pt x="36368" y="53825"/>
                </a:cubicBezTo>
                <a:cubicBezTo>
                  <a:pt x="30889" y="57344"/>
                  <a:pt x="24662" y="58213"/>
                  <a:pt x="18366" y="58213"/>
                </a:cubicBezTo>
                <a:cubicBezTo>
                  <a:pt x="16794" y="58213"/>
                  <a:pt x="15217" y="58159"/>
                  <a:pt x="13647" y="58078"/>
                </a:cubicBezTo>
                <a:cubicBezTo>
                  <a:pt x="13567" y="58074"/>
                  <a:pt x="13487" y="58072"/>
                  <a:pt x="13408" y="58072"/>
                </a:cubicBezTo>
                <a:cubicBezTo>
                  <a:pt x="10894" y="58072"/>
                  <a:pt x="8466" y="60097"/>
                  <a:pt x="7440" y="62442"/>
                </a:cubicBezTo>
                <a:lnTo>
                  <a:pt x="7440" y="62442"/>
                </a:lnTo>
                <a:cubicBezTo>
                  <a:pt x="8449" y="61694"/>
                  <a:pt x="10218" y="61891"/>
                  <a:pt x="11430" y="61812"/>
                </a:cubicBezTo>
                <a:cubicBezTo>
                  <a:pt x="13174" y="61698"/>
                  <a:pt x="14967" y="61537"/>
                  <a:pt x="16744" y="61537"/>
                </a:cubicBezTo>
                <a:cubicBezTo>
                  <a:pt x="17764" y="61537"/>
                  <a:pt x="18778" y="61590"/>
                  <a:pt x="19775" y="61736"/>
                </a:cubicBezTo>
                <a:cubicBezTo>
                  <a:pt x="23709" y="62314"/>
                  <a:pt x="26787" y="64191"/>
                  <a:pt x="29724" y="66778"/>
                </a:cubicBezTo>
                <a:cubicBezTo>
                  <a:pt x="27745" y="67295"/>
                  <a:pt x="25535" y="67506"/>
                  <a:pt x="23278" y="67506"/>
                </a:cubicBezTo>
                <a:cubicBezTo>
                  <a:pt x="19889" y="67506"/>
                  <a:pt x="16394" y="67030"/>
                  <a:pt x="13417" y="66400"/>
                </a:cubicBezTo>
                <a:cubicBezTo>
                  <a:pt x="11509" y="65997"/>
                  <a:pt x="10029" y="65323"/>
                  <a:pt x="8245" y="64580"/>
                </a:cubicBezTo>
                <a:cubicBezTo>
                  <a:pt x="7757" y="64376"/>
                  <a:pt x="7150" y="64115"/>
                  <a:pt x="6681" y="64115"/>
                </a:cubicBezTo>
                <a:cubicBezTo>
                  <a:pt x="6573" y="64115"/>
                  <a:pt x="6472" y="64129"/>
                  <a:pt x="6382" y="64160"/>
                </a:cubicBezTo>
                <a:cubicBezTo>
                  <a:pt x="6098" y="65208"/>
                  <a:pt x="4833" y="66412"/>
                  <a:pt x="4208" y="67312"/>
                </a:cubicBezTo>
                <a:cubicBezTo>
                  <a:pt x="3346" y="68553"/>
                  <a:pt x="2436" y="69753"/>
                  <a:pt x="1628" y="71029"/>
                </a:cubicBezTo>
                <a:cubicBezTo>
                  <a:pt x="1303" y="71539"/>
                  <a:pt x="924" y="72185"/>
                  <a:pt x="506" y="72842"/>
                </a:cubicBezTo>
                <a:lnTo>
                  <a:pt x="56342" y="72842"/>
                </a:lnTo>
                <a:lnTo>
                  <a:pt x="56342" y="27132"/>
                </a:lnTo>
                <a:lnTo>
                  <a:pt x="56318" y="27132"/>
                </a:lnTo>
                <a:cubicBezTo>
                  <a:pt x="56309" y="26882"/>
                  <a:pt x="56297" y="26632"/>
                  <a:pt x="56281" y="26385"/>
                </a:cubicBezTo>
                <a:cubicBezTo>
                  <a:pt x="55058" y="28073"/>
                  <a:pt x="55177" y="31773"/>
                  <a:pt x="54756" y="33436"/>
                </a:cubicBezTo>
                <a:cubicBezTo>
                  <a:pt x="53511" y="38354"/>
                  <a:pt x="50209" y="42007"/>
                  <a:pt x="47807" y="46305"/>
                </a:cubicBezTo>
                <a:cubicBezTo>
                  <a:pt x="47999" y="38119"/>
                  <a:pt x="49210" y="30559"/>
                  <a:pt x="55488" y="24748"/>
                </a:cubicBezTo>
                <a:lnTo>
                  <a:pt x="55488" y="24748"/>
                </a:lnTo>
                <a:cubicBezTo>
                  <a:pt x="52799" y="26208"/>
                  <a:pt x="49768" y="26272"/>
                  <a:pt x="47346" y="28488"/>
                </a:cubicBezTo>
                <a:cubicBezTo>
                  <a:pt x="44114" y="31444"/>
                  <a:pt x="42147" y="35599"/>
                  <a:pt x="39068" y="38692"/>
                </a:cubicBezTo>
                <a:cubicBezTo>
                  <a:pt x="36746" y="41025"/>
                  <a:pt x="33070" y="41867"/>
                  <a:pt x="31085" y="44378"/>
                </a:cubicBezTo>
                <a:cubicBezTo>
                  <a:pt x="32342" y="40299"/>
                  <a:pt x="32874" y="36091"/>
                  <a:pt x="36259" y="33059"/>
                </a:cubicBezTo>
                <a:cubicBezTo>
                  <a:pt x="38012" y="31490"/>
                  <a:pt x="40149" y="30415"/>
                  <a:pt x="41929" y="28870"/>
                </a:cubicBezTo>
                <a:cubicBezTo>
                  <a:pt x="43175" y="27787"/>
                  <a:pt x="44226" y="26691"/>
                  <a:pt x="45678" y="25872"/>
                </a:cubicBezTo>
                <a:cubicBezTo>
                  <a:pt x="47644" y="24767"/>
                  <a:pt x="50245" y="23440"/>
                  <a:pt x="52688" y="23440"/>
                </a:cubicBezTo>
                <a:cubicBezTo>
                  <a:pt x="53690" y="23440"/>
                  <a:pt x="54666" y="23664"/>
                  <a:pt x="55561" y="24217"/>
                </a:cubicBezTo>
                <a:cubicBezTo>
                  <a:pt x="54160" y="21087"/>
                  <a:pt x="51980" y="20573"/>
                  <a:pt x="48747" y="20206"/>
                </a:cubicBezTo>
                <a:cubicBezTo>
                  <a:pt x="45983" y="19892"/>
                  <a:pt x="43190" y="19588"/>
                  <a:pt x="40859" y="18024"/>
                </a:cubicBezTo>
                <a:cubicBezTo>
                  <a:pt x="39159" y="16885"/>
                  <a:pt x="36592" y="13090"/>
                  <a:pt x="34360" y="12893"/>
                </a:cubicBezTo>
                <a:lnTo>
                  <a:pt x="34360" y="12893"/>
                </a:lnTo>
                <a:cubicBezTo>
                  <a:pt x="39045" y="12898"/>
                  <a:pt x="43600" y="13028"/>
                  <a:pt x="47973" y="14882"/>
                </a:cubicBezTo>
                <a:cubicBezTo>
                  <a:pt x="50569" y="15983"/>
                  <a:pt x="53969" y="18403"/>
                  <a:pt x="55491" y="21282"/>
                </a:cubicBezTo>
                <a:cubicBezTo>
                  <a:pt x="52421" y="9055"/>
                  <a:pt x="41362" y="0"/>
                  <a:pt x="281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419100" y="4114800"/>
            <a:ext cx="8310900" cy="71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8"/>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96" name="Google Shape;96;p8"/>
          <p:cNvGrpSpPr/>
          <p:nvPr/>
        </p:nvGrpSpPr>
        <p:grpSpPr>
          <a:xfrm>
            <a:off x="418050" y="310350"/>
            <a:ext cx="8313750" cy="4522800"/>
            <a:chOff x="418050" y="310350"/>
            <a:chExt cx="8313750" cy="4522800"/>
          </a:xfrm>
        </p:grpSpPr>
        <p:sp>
          <p:nvSpPr>
            <p:cNvPr id="97" name="Google Shape;97;p8"/>
            <p:cNvSpPr/>
            <p:nvPr/>
          </p:nvSpPr>
          <p:spPr>
            <a:xfrm>
              <a:off x="418050" y="310350"/>
              <a:ext cx="8307900" cy="452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 name="Google Shape;98;p8"/>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99" name="Google Shape;99;p8"/>
            <p:cNvCxnSpPr/>
            <p:nvPr/>
          </p:nvCxnSpPr>
          <p:spPr>
            <a:xfrm>
              <a:off x="419100" y="4105275"/>
              <a:ext cx="8305800" cy="0"/>
            </a:xfrm>
            <a:prstGeom prst="straightConnector1">
              <a:avLst/>
            </a:prstGeom>
            <a:noFill/>
            <a:ln cap="flat" cmpd="sng" w="19050">
              <a:solidFill>
                <a:schemeClr val="dk2"/>
              </a:solidFill>
              <a:prstDash val="solid"/>
              <a:round/>
              <a:headEnd len="med" w="med" type="none"/>
              <a:tailEnd len="med" w="med" type="none"/>
            </a:ln>
          </p:spPr>
        </p:cxnSp>
        <p:cxnSp>
          <p:nvCxnSpPr>
            <p:cNvPr id="100" name="Google Shape;100;p8"/>
            <p:cNvCxnSpPr/>
            <p:nvPr/>
          </p:nvCxnSpPr>
          <p:spPr>
            <a:xfrm>
              <a:off x="6972200" y="535000"/>
              <a:ext cx="0" cy="3579900"/>
            </a:xfrm>
            <a:prstGeom prst="straightConnector1">
              <a:avLst/>
            </a:prstGeom>
            <a:noFill/>
            <a:ln cap="flat" cmpd="sng" w="19050">
              <a:solidFill>
                <a:schemeClr val="dk2"/>
              </a:solidFill>
              <a:prstDash val="solid"/>
              <a:round/>
              <a:headEnd len="med" w="med" type="none"/>
              <a:tailEnd len="med" w="med" type="none"/>
            </a:ln>
          </p:spPr>
        </p:cxnSp>
        <p:cxnSp>
          <p:nvCxnSpPr>
            <p:cNvPr id="101" name="Google Shape;101;p8"/>
            <p:cNvCxnSpPr/>
            <p:nvPr/>
          </p:nvCxnSpPr>
          <p:spPr>
            <a:xfrm>
              <a:off x="6972200" y="1828800"/>
              <a:ext cx="1743000" cy="0"/>
            </a:xfrm>
            <a:prstGeom prst="straightConnector1">
              <a:avLst/>
            </a:prstGeom>
            <a:noFill/>
            <a:ln cap="flat" cmpd="sng" w="19050">
              <a:solidFill>
                <a:schemeClr val="dk2"/>
              </a:solidFill>
              <a:prstDash val="solid"/>
              <a:round/>
              <a:headEnd len="med" w="med" type="none"/>
              <a:tailEnd len="med" w="med" type="none"/>
            </a:ln>
          </p:spPr>
        </p:cxnSp>
      </p:grpSp>
      <p:sp>
        <p:nvSpPr>
          <p:cNvPr id="102" name="Google Shape;102;p8"/>
          <p:cNvSpPr txBox="1"/>
          <p:nvPr>
            <p:ph type="title"/>
          </p:nvPr>
        </p:nvSpPr>
        <p:spPr>
          <a:xfrm>
            <a:off x="715100" y="858550"/>
            <a:ext cx="6057300" cy="29328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6000"/>
              <a:buNone/>
              <a:defRPr sz="6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9"/>
          <p:cNvSpPr/>
          <p:nvPr/>
        </p:nvSpPr>
        <p:spPr>
          <a:xfrm>
            <a:off x="429225" y="3734225"/>
            <a:ext cx="5808900" cy="64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6238125" y="3715225"/>
            <a:ext cx="2495400" cy="66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rot="-5400000">
            <a:off x="6548174" y="1543429"/>
            <a:ext cx="2944236" cy="1419683"/>
          </a:xfrm>
          <a:custGeom>
            <a:rect b="b" l="l" r="r" t="t"/>
            <a:pathLst>
              <a:path extrusionOk="0" h="26607" w="55182">
                <a:moveTo>
                  <a:pt x="55181" y="26606"/>
                </a:moveTo>
                <a:cubicBezTo>
                  <a:pt x="54649" y="11823"/>
                  <a:pt x="42504" y="1"/>
                  <a:pt x="27591" y="1"/>
                </a:cubicBezTo>
                <a:lnTo>
                  <a:pt x="27591" y="1"/>
                </a:lnTo>
                <a:cubicBezTo>
                  <a:pt x="12678" y="1"/>
                  <a:pt x="534" y="11822"/>
                  <a:pt x="0" y="266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9"/>
          <p:cNvPicPr preferRelativeResize="0"/>
          <p:nvPr/>
        </p:nvPicPr>
        <p:blipFill>
          <a:blip r:embed="rId2">
            <a:alphaModFix/>
          </a:blip>
          <a:stretch>
            <a:fillRect/>
          </a:stretch>
        </p:blipFill>
        <p:spPr>
          <a:xfrm>
            <a:off x="6650500" y="782732"/>
            <a:ext cx="1418850" cy="2941076"/>
          </a:xfrm>
          <a:prstGeom prst="rect">
            <a:avLst/>
          </a:prstGeom>
          <a:noFill/>
          <a:ln>
            <a:noFill/>
          </a:ln>
        </p:spPr>
      </p:pic>
      <p:sp>
        <p:nvSpPr>
          <p:cNvPr id="108" name="Google Shape;108;p9"/>
          <p:cNvSpPr/>
          <p:nvPr/>
        </p:nvSpPr>
        <p:spPr>
          <a:xfrm rot="-9900040">
            <a:off x="6303529" y="1792971"/>
            <a:ext cx="1340735" cy="920597"/>
          </a:xfrm>
          <a:custGeom>
            <a:rect b="b" l="l" r="r" t="t"/>
            <a:pathLst>
              <a:path extrusionOk="0" h="36825" w="53631">
                <a:moveTo>
                  <a:pt x="1" y="22464"/>
                </a:moveTo>
                <a:cubicBezTo>
                  <a:pt x="2777" y="20566"/>
                  <a:pt x="6271" y="20374"/>
                  <a:pt x="8858" y="17995"/>
                </a:cubicBezTo>
                <a:cubicBezTo>
                  <a:pt x="13927" y="13336"/>
                  <a:pt x="17038" y="6072"/>
                  <a:pt x="24023" y="3717"/>
                </a:cubicBezTo>
                <a:cubicBezTo>
                  <a:pt x="22796" y="7991"/>
                  <a:pt x="18811" y="12706"/>
                  <a:pt x="15112" y="15221"/>
                </a:cubicBezTo>
                <a:cubicBezTo>
                  <a:pt x="13362" y="16411"/>
                  <a:pt x="10773" y="17243"/>
                  <a:pt x="9429" y="18836"/>
                </a:cubicBezTo>
                <a:cubicBezTo>
                  <a:pt x="13653" y="18403"/>
                  <a:pt x="17171" y="17326"/>
                  <a:pt x="20361" y="14422"/>
                </a:cubicBezTo>
                <a:cubicBezTo>
                  <a:pt x="26163" y="9139"/>
                  <a:pt x="30780" y="0"/>
                  <a:pt x="40082" y="698"/>
                </a:cubicBezTo>
                <a:cubicBezTo>
                  <a:pt x="36461" y="5515"/>
                  <a:pt x="31870" y="11169"/>
                  <a:pt x="26370" y="13890"/>
                </a:cubicBezTo>
                <a:cubicBezTo>
                  <a:pt x="23976" y="15074"/>
                  <a:pt x="20879" y="15629"/>
                  <a:pt x="18681" y="16996"/>
                </a:cubicBezTo>
                <a:cubicBezTo>
                  <a:pt x="23684" y="16283"/>
                  <a:pt x="28116" y="16675"/>
                  <a:pt x="32532" y="13768"/>
                </a:cubicBezTo>
                <a:cubicBezTo>
                  <a:pt x="35573" y="11766"/>
                  <a:pt x="38638" y="9569"/>
                  <a:pt x="41974" y="8064"/>
                </a:cubicBezTo>
                <a:cubicBezTo>
                  <a:pt x="45554" y="6450"/>
                  <a:pt x="49812" y="6281"/>
                  <a:pt x="53631" y="5582"/>
                </a:cubicBezTo>
                <a:cubicBezTo>
                  <a:pt x="50572" y="6882"/>
                  <a:pt x="48029" y="10050"/>
                  <a:pt x="45395" y="12054"/>
                </a:cubicBezTo>
                <a:cubicBezTo>
                  <a:pt x="42431" y="14309"/>
                  <a:pt x="38751" y="16638"/>
                  <a:pt x="35113" y="17547"/>
                </a:cubicBezTo>
                <a:cubicBezTo>
                  <a:pt x="32793" y="18127"/>
                  <a:pt x="30484" y="18112"/>
                  <a:pt x="28123" y="17766"/>
                </a:cubicBezTo>
                <a:cubicBezTo>
                  <a:pt x="26515" y="17530"/>
                  <a:pt x="24749" y="17698"/>
                  <a:pt x="23188" y="17299"/>
                </a:cubicBezTo>
                <a:cubicBezTo>
                  <a:pt x="26925" y="17479"/>
                  <a:pt x="31763" y="20739"/>
                  <a:pt x="34592" y="22847"/>
                </a:cubicBezTo>
                <a:cubicBezTo>
                  <a:pt x="36553" y="24310"/>
                  <a:pt x="38289" y="25993"/>
                  <a:pt x="39991" y="27743"/>
                </a:cubicBezTo>
                <a:cubicBezTo>
                  <a:pt x="41003" y="28783"/>
                  <a:pt x="42771" y="30214"/>
                  <a:pt x="43021" y="31577"/>
                </a:cubicBezTo>
                <a:cubicBezTo>
                  <a:pt x="34984" y="30304"/>
                  <a:pt x="28827" y="25162"/>
                  <a:pt x="23230" y="19632"/>
                </a:cubicBezTo>
                <a:cubicBezTo>
                  <a:pt x="21380" y="17803"/>
                  <a:pt x="18093" y="17657"/>
                  <a:pt x="15692" y="18758"/>
                </a:cubicBezTo>
                <a:cubicBezTo>
                  <a:pt x="16945" y="18869"/>
                  <a:pt x="18134" y="20195"/>
                  <a:pt x="19090" y="20942"/>
                </a:cubicBezTo>
                <a:cubicBezTo>
                  <a:pt x="21260" y="22636"/>
                  <a:pt x="23595" y="24321"/>
                  <a:pt x="25369" y="26440"/>
                </a:cubicBezTo>
                <a:cubicBezTo>
                  <a:pt x="27922" y="29489"/>
                  <a:pt x="28970" y="32938"/>
                  <a:pt x="29441" y="36824"/>
                </a:cubicBezTo>
                <a:cubicBezTo>
                  <a:pt x="24885" y="34495"/>
                  <a:pt x="20523" y="29773"/>
                  <a:pt x="17521" y="25690"/>
                </a:cubicBezTo>
                <a:cubicBezTo>
                  <a:pt x="16366" y="24120"/>
                  <a:pt x="15710" y="22631"/>
                  <a:pt x="14873" y="20889"/>
                </a:cubicBezTo>
                <a:cubicBezTo>
                  <a:pt x="14591" y="20302"/>
                  <a:pt x="14234" y="19532"/>
                  <a:pt x="13762" y="19336"/>
                </a:cubicBezTo>
                <a:cubicBezTo>
                  <a:pt x="12853" y="19928"/>
                  <a:pt x="11106" y="19986"/>
                  <a:pt x="10040" y="20242"/>
                </a:cubicBezTo>
                <a:cubicBezTo>
                  <a:pt x="8572" y="20594"/>
                  <a:pt x="7093" y="20884"/>
                  <a:pt x="5641" y="21298"/>
                </a:cubicBezTo>
                <a:cubicBezTo>
                  <a:pt x="4083" y="21743"/>
                  <a:pt x="1573" y="22640"/>
                  <a:pt x="1" y="224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9"/>
          <p:cNvPicPr preferRelativeResize="0"/>
          <p:nvPr/>
        </p:nvPicPr>
        <p:blipFill>
          <a:blip r:embed="rId3">
            <a:alphaModFix/>
          </a:blip>
          <a:stretch>
            <a:fillRect/>
          </a:stretch>
        </p:blipFill>
        <p:spPr>
          <a:xfrm>
            <a:off x="0" y="0"/>
            <a:ext cx="9144003" cy="5143501"/>
          </a:xfrm>
          <a:prstGeom prst="rect">
            <a:avLst/>
          </a:prstGeom>
          <a:noFill/>
          <a:ln>
            <a:noFill/>
          </a:ln>
        </p:spPr>
      </p:pic>
      <p:grpSp>
        <p:nvGrpSpPr>
          <p:cNvPr id="110" name="Google Shape;110;p9"/>
          <p:cNvGrpSpPr/>
          <p:nvPr/>
        </p:nvGrpSpPr>
        <p:grpSpPr>
          <a:xfrm>
            <a:off x="418006" y="770550"/>
            <a:ext cx="8315471" cy="3602400"/>
            <a:chOff x="418039" y="770550"/>
            <a:chExt cx="5557727" cy="3602400"/>
          </a:xfrm>
        </p:grpSpPr>
        <p:grpSp>
          <p:nvGrpSpPr>
            <p:cNvPr id="111" name="Google Shape;111;p9"/>
            <p:cNvGrpSpPr/>
            <p:nvPr/>
          </p:nvGrpSpPr>
          <p:grpSpPr>
            <a:xfrm>
              <a:off x="418039" y="770550"/>
              <a:ext cx="5557727" cy="3602400"/>
              <a:chOff x="418050" y="770550"/>
              <a:chExt cx="5582850" cy="3602400"/>
            </a:xfrm>
          </p:grpSpPr>
          <p:sp>
            <p:nvSpPr>
              <p:cNvPr id="112" name="Google Shape;112;p9"/>
              <p:cNvSpPr/>
              <p:nvPr/>
            </p:nvSpPr>
            <p:spPr>
              <a:xfrm>
                <a:off x="418050" y="770550"/>
                <a:ext cx="5578500" cy="360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9"/>
              <p:cNvCxnSpPr/>
              <p:nvPr/>
            </p:nvCxnSpPr>
            <p:spPr>
              <a:xfrm>
                <a:off x="419100" y="3724275"/>
                <a:ext cx="5581800" cy="0"/>
              </a:xfrm>
              <a:prstGeom prst="straightConnector1">
                <a:avLst/>
              </a:prstGeom>
              <a:noFill/>
              <a:ln cap="flat" cmpd="sng" w="19050">
                <a:solidFill>
                  <a:schemeClr val="dk2"/>
                </a:solidFill>
                <a:prstDash val="solid"/>
                <a:round/>
                <a:headEnd len="med" w="med" type="none"/>
                <a:tailEnd len="med" w="med" type="none"/>
              </a:ln>
            </p:spPr>
          </p:cxnSp>
        </p:grpSp>
        <p:cxnSp>
          <p:nvCxnSpPr>
            <p:cNvPr id="114" name="Google Shape;114;p9"/>
            <p:cNvCxnSpPr/>
            <p:nvPr/>
          </p:nvCxnSpPr>
          <p:spPr>
            <a:xfrm>
              <a:off x="4301065" y="770550"/>
              <a:ext cx="0" cy="3591900"/>
            </a:xfrm>
            <a:prstGeom prst="straightConnector1">
              <a:avLst/>
            </a:prstGeom>
            <a:noFill/>
            <a:ln cap="flat" cmpd="sng" w="19050">
              <a:solidFill>
                <a:schemeClr val="dk2"/>
              </a:solidFill>
              <a:prstDash val="solid"/>
              <a:round/>
              <a:headEnd len="med" w="med" type="none"/>
              <a:tailEnd len="med" w="med" type="none"/>
            </a:ln>
          </p:spPr>
        </p:cxnSp>
      </p:grpSp>
      <p:sp>
        <p:nvSpPr>
          <p:cNvPr id="115" name="Google Shape;115;p9"/>
          <p:cNvSpPr txBox="1"/>
          <p:nvPr>
            <p:ph idx="1" type="subTitle"/>
          </p:nvPr>
        </p:nvSpPr>
        <p:spPr>
          <a:xfrm>
            <a:off x="715100" y="1950825"/>
            <a:ext cx="5058000" cy="16260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9"/>
          <p:cNvSpPr txBox="1"/>
          <p:nvPr>
            <p:ph type="title"/>
          </p:nvPr>
        </p:nvSpPr>
        <p:spPr>
          <a:xfrm>
            <a:off x="715100" y="1177375"/>
            <a:ext cx="5058000" cy="5157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10"/>
          <p:cNvSpPr txBox="1"/>
          <p:nvPr>
            <p:ph type="title"/>
          </p:nvPr>
        </p:nvSpPr>
        <p:spPr>
          <a:xfrm>
            <a:off x="418050" y="4095750"/>
            <a:ext cx="8307900" cy="737400"/>
          </a:xfrm>
          <a:prstGeom prst="rect">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21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500"/>
              <a:buFont typeface="Krona One"/>
              <a:buNone/>
              <a:defRPr b="1" sz="3500">
                <a:solidFill>
                  <a:schemeClr val="dk1"/>
                </a:solidFill>
                <a:latin typeface="Krona One"/>
                <a:ea typeface="Krona One"/>
                <a:cs typeface="Krona One"/>
                <a:sym typeface="Krona One"/>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Space Grotesk"/>
              <a:buChar char="●"/>
              <a:defRPr>
                <a:solidFill>
                  <a:schemeClr val="dk2"/>
                </a:solidFill>
                <a:latin typeface="Space Grotesk"/>
                <a:ea typeface="Space Grotesk"/>
                <a:cs typeface="Space Grotesk"/>
                <a:sym typeface="Space Grotesk"/>
              </a:defRPr>
            </a:lvl1pPr>
            <a:lvl2pPr indent="-317500" lvl="1" marL="914400">
              <a:lnSpc>
                <a:spcPct val="100000"/>
              </a:lnSpc>
              <a:spcBef>
                <a:spcPts val="1600"/>
              </a:spcBef>
              <a:spcAft>
                <a:spcPts val="0"/>
              </a:spcAft>
              <a:buClr>
                <a:schemeClr val="dk2"/>
              </a:buClr>
              <a:buSzPts val="1400"/>
              <a:buFont typeface="Space Grotesk"/>
              <a:buChar char="○"/>
              <a:defRPr>
                <a:solidFill>
                  <a:schemeClr val="dk2"/>
                </a:solidFill>
                <a:latin typeface="Space Grotesk"/>
                <a:ea typeface="Space Grotesk"/>
                <a:cs typeface="Space Grotesk"/>
                <a:sym typeface="Space Grotesk"/>
              </a:defRPr>
            </a:lvl2pPr>
            <a:lvl3pPr indent="-317500" lvl="2" marL="1371600">
              <a:lnSpc>
                <a:spcPct val="100000"/>
              </a:lnSpc>
              <a:spcBef>
                <a:spcPts val="1600"/>
              </a:spcBef>
              <a:spcAft>
                <a:spcPts val="0"/>
              </a:spcAft>
              <a:buClr>
                <a:schemeClr val="dk2"/>
              </a:buClr>
              <a:buSzPts val="1400"/>
              <a:buFont typeface="Space Grotesk"/>
              <a:buChar char="■"/>
              <a:defRPr>
                <a:solidFill>
                  <a:schemeClr val="dk2"/>
                </a:solidFill>
                <a:latin typeface="Space Grotesk"/>
                <a:ea typeface="Space Grotesk"/>
                <a:cs typeface="Space Grotesk"/>
                <a:sym typeface="Space Grotesk"/>
              </a:defRPr>
            </a:lvl3pPr>
            <a:lvl4pPr indent="-317500" lvl="3" marL="1828800">
              <a:lnSpc>
                <a:spcPct val="100000"/>
              </a:lnSpc>
              <a:spcBef>
                <a:spcPts val="1600"/>
              </a:spcBef>
              <a:spcAft>
                <a:spcPts val="0"/>
              </a:spcAft>
              <a:buClr>
                <a:schemeClr val="dk2"/>
              </a:buClr>
              <a:buSzPts val="1400"/>
              <a:buFont typeface="Space Grotesk"/>
              <a:buChar char="●"/>
              <a:defRPr>
                <a:solidFill>
                  <a:schemeClr val="dk2"/>
                </a:solidFill>
                <a:latin typeface="Space Grotesk"/>
                <a:ea typeface="Space Grotesk"/>
                <a:cs typeface="Space Grotesk"/>
                <a:sym typeface="Space Grotesk"/>
              </a:defRPr>
            </a:lvl4pPr>
            <a:lvl5pPr indent="-317500" lvl="4" marL="2286000">
              <a:lnSpc>
                <a:spcPct val="100000"/>
              </a:lnSpc>
              <a:spcBef>
                <a:spcPts val="1600"/>
              </a:spcBef>
              <a:spcAft>
                <a:spcPts val="0"/>
              </a:spcAft>
              <a:buClr>
                <a:schemeClr val="dk2"/>
              </a:buClr>
              <a:buSzPts val="1400"/>
              <a:buFont typeface="Space Grotesk"/>
              <a:buChar char="○"/>
              <a:defRPr>
                <a:solidFill>
                  <a:schemeClr val="dk2"/>
                </a:solidFill>
                <a:latin typeface="Space Grotesk"/>
                <a:ea typeface="Space Grotesk"/>
                <a:cs typeface="Space Grotesk"/>
                <a:sym typeface="Space Grotesk"/>
              </a:defRPr>
            </a:lvl5pPr>
            <a:lvl6pPr indent="-317500" lvl="5" marL="2743200">
              <a:lnSpc>
                <a:spcPct val="100000"/>
              </a:lnSpc>
              <a:spcBef>
                <a:spcPts val="1600"/>
              </a:spcBef>
              <a:spcAft>
                <a:spcPts val="0"/>
              </a:spcAft>
              <a:buClr>
                <a:schemeClr val="dk2"/>
              </a:buClr>
              <a:buSzPts val="1400"/>
              <a:buFont typeface="Space Grotesk"/>
              <a:buChar char="■"/>
              <a:defRPr>
                <a:solidFill>
                  <a:schemeClr val="dk2"/>
                </a:solidFill>
                <a:latin typeface="Space Grotesk"/>
                <a:ea typeface="Space Grotesk"/>
                <a:cs typeface="Space Grotesk"/>
                <a:sym typeface="Space Grotesk"/>
              </a:defRPr>
            </a:lvl6pPr>
            <a:lvl7pPr indent="-317500" lvl="6" marL="3200400">
              <a:lnSpc>
                <a:spcPct val="100000"/>
              </a:lnSpc>
              <a:spcBef>
                <a:spcPts val="1600"/>
              </a:spcBef>
              <a:spcAft>
                <a:spcPts val="0"/>
              </a:spcAft>
              <a:buClr>
                <a:schemeClr val="dk2"/>
              </a:buClr>
              <a:buSzPts val="1400"/>
              <a:buFont typeface="Space Grotesk"/>
              <a:buChar char="●"/>
              <a:defRPr>
                <a:solidFill>
                  <a:schemeClr val="dk2"/>
                </a:solidFill>
                <a:latin typeface="Space Grotesk"/>
                <a:ea typeface="Space Grotesk"/>
                <a:cs typeface="Space Grotesk"/>
                <a:sym typeface="Space Grotesk"/>
              </a:defRPr>
            </a:lvl7pPr>
            <a:lvl8pPr indent="-317500" lvl="7" marL="3657600">
              <a:lnSpc>
                <a:spcPct val="100000"/>
              </a:lnSpc>
              <a:spcBef>
                <a:spcPts val="1600"/>
              </a:spcBef>
              <a:spcAft>
                <a:spcPts val="0"/>
              </a:spcAft>
              <a:buClr>
                <a:schemeClr val="dk2"/>
              </a:buClr>
              <a:buSzPts val="1400"/>
              <a:buFont typeface="Space Grotesk"/>
              <a:buChar char="○"/>
              <a:defRPr>
                <a:solidFill>
                  <a:schemeClr val="dk2"/>
                </a:solidFill>
                <a:latin typeface="Space Grotesk"/>
                <a:ea typeface="Space Grotesk"/>
                <a:cs typeface="Space Grotesk"/>
                <a:sym typeface="Space Grotesk"/>
              </a:defRPr>
            </a:lvl8pPr>
            <a:lvl9pPr indent="-317500" lvl="8" marL="4114800">
              <a:lnSpc>
                <a:spcPct val="100000"/>
              </a:lnSpc>
              <a:spcBef>
                <a:spcPts val="1600"/>
              </a:spcBef>
              <a:spcAft>
                <a:spcPts val="1600"/>
              </a:spcAft>
              <a:buClr>
                <a:schemeClr val="dk2"/>
              </a:buClr>
              <a:buSzPts val="1400"/>
              <a:buFont typeface="Space Grotesk"/>
              <a:buChar char="■"/>
              <a:defRPr>
                <a:solidFill>
                  <a:schemeClr val="dk2"/>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43" name="Shape 543"/>
        <p:cNvGrpSpPr/>
        <p:nvPr/>
      </p:nvGrpSpPr>
      <p:grpSpPr>
        <a:xfrm>
          <a:off x="0" y="0"/>
          <a:ext cx="0" cy="0"/>
          <a:chOff x="0" y="0"/>
          <a:chExt cx="0" cy="0"/>
        </a:xfrm>
      </p:grpSpPr>
      <p:sp>
        <p:nvSpPr>
          <p:cNvPr id="544" name="Google Shape;544;p4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45" name="Google Shape;545;p4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slide" Target="/ppt/slides/slide32.xml"/><Relationship Id="rId7" Type="http://schemas.openxmlformats.org/officeDocument/2006/relationships/slide" Target="/ppt/slides/slide31.xml"/><Relationship Id="rId8" Type="http://schemas.openxmlformats.org/officeDocument/2006/relationships/slide" Target="/ppt/slides/slide34.xml"/><Relationship Id="rId11" Type="http://schemas.openxmlformats.org/officeDocument/2006/relationships/slide" Target="/ppt/slides/slide37.xml"/><Relationship Id="rId10" Type="http://schemas.openxmlformats.org/officeDocument/2006/relationships/slide" Target="/ppt/slides/slide37.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8.xml"/><Relationship Id="rId15" Type="http://schemas.openxmlformats.org/officeDocument/2006/relationships/slide" Target="/ppt/slides/slide39.xml"/><Relationship Id="rId14" Type="http://schemas.openxmlformats.org/officeDocument/2006/relationships/slide" Target="/ppt/slides/slide39.xml"/><Relationship Id="rId16" Type="http://schemas.openxmlformats.org/officeDocument/2006/relationships/slide" Target="/ppt/slides/slide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hyperlink" Target="https://docs.google.com/spreadsheets/d/1u56qsACfeSEyDmGcSn25ivoWtQiP7RSMmEmELP7O4WE/copy" TargetMode="External"/><Relationship Id="rId4" Type="http://schemas.openxmlformats.org/officeDocument/2006/relationships/image" Target="../media/image1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docs.google.com/spreadsheets/d/1u56qsACfeSEyDmGcSn25ivoWtQiP7RSMmEmELP7O4WE/copy" TargetMode="External"/><Relationship Id="rId4" Type="http://schemas.openxmlformats.org/officeDocument/2006/relationships/image" Target="../media/image1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www.freepik.com/free-vector/flat-design-boho-covers_17239258.htm/?utm_source=slidesgo_template&amp;utm_medium=referral-link&amp;utm_campaign=sg_resources&amp;utm_content=freepik" TargetMode="External"/><Relationship Id="rId4" Type="http://schemas.openxmlformats.org/officeDocument/2006/relationships/hyperlink" Target="https://www.freepik.com/free-photo/business-people-meeting_12162236.htm#page=1&amp;position=6&amp;from_view=detail#&amp;position=6&amp;from_view=detail/?utm_source=slidesgo_template&amp;utm_medium=referral-link&amp;utm_campaign=sg_resources&amp;utm_content=freepik" TargetMode="External"/><Relationship Id="rId5" Type="http://schemas.openxmlformats.org/officeDocument/2006/relationships/hyperlink" Target="https://www.freepik.com/search?dates=any&amp;format=search&amp;page=2&amp;query=bonfire+freepik&amp;selection=1&amp;sort=popular&amp;type=photo/?utm_source=slidesgo_template&amp;utm_medium=referral-link&amp;utm_campaign=sg_resources&amp;utm_content=freepik" TargetMode="External"/><Relationship Id="rId6" Type="http://schemas.openxmlformats.org/officeDocument/2006/relationships/hyperlink" Target="https://www.freepik.com/free-photo/young-woman-park-with-usa-flag_4648492.htm#page=1&amp;query=ethnicity%20freepik&amp;position=7&amp;from_view=search/?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s://www.freepik.com/free-vector/hand-drawn-boho-covers-collection_16678226.htm#page=1&amp;position=1&amp;from_view=collections/?utm_source=slidesgo_template&amp;utm_medium=referral-link&amp;utm_campaign=sg_resources&amp;utm_content=freepik" TargetMode="External"/><Relationship Id="rId4" Type="http://schemas.openxmlformats.org/officeDocument/2006/relationships/hyperlink" Target="https://www.freepik.com/free-photo/business-people-meeting_12162248.htm/?utm_source=slidesgo_template&amp;utm_medium=referral-link&amp;utm_campaign=sg_resources&amp;utm_content=freepik" TargetMode="External"/><Relationship Id="rId5" Type="http://schemas.openxmlformats.org/officeDocument/2006/relationships/hyperlink" Target="https://www.freepik.com/free-photo/high-angle-bonfire-forest_7662752.htm/?utm_source=slidesgo_template&amp;utm_medium=referral-link&amp;utm_campaign=sg_resources&amp;utm_content=freepik" TargetMode="External"/><Relationship Id="rId6" Type="http://schemas.openxmlformats.org/officeDocument/2006/relationships/hyperlink" Target="https://www.freepik.com/free-photo/beautiful-senior-woman-portrait-posing-couch_13107350.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slide" Target="/ppt/slides/slide3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 Id="rId3" Type="http://schemas.openxmlformats.org/officeDocument/2006/relationships/hyperlink" Target="https://fonts.google.com/?query=krona+one" TargetMode="External"/><Relationship Id="rId4" Type="http://schemas.openxmlformats.org/officeDocument/2006/relationships/hyperlink" Target="https://fonts.google.com/specimen/Space+Grotes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9.gif"/><Relationship Id="rId14" Type="http://schemas.openxmlformats.org/officeDocument/2006/relationships/image" Target="../media/image18.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 Id="rId3" Type="http://schemas.openxmlformats.org/officeDocument/2006/relationships/hyperlink" Target="https://bit.ly/2ZjL1p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xml"/><Relationship Id="rId3" Type="http://schemas.openxmlformats.org/officeDocument/2006/relationships/hyperlink" Target="https://chrome.google.com/webstore/detail/flaticon-for-gsuit-gslide/haekgjfnhhdkgfgmldhfokhmfkgmcib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 Id="rId3" Type="http://schemas.openxmlformats.org/officeDocument/2006/relationships/hyperlink" Target="http://bit.ly/2PfT4lq" TargetMode="Externa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3"/>
          <p:cNvSpPr txBox="1"/>
          <p:nvPr>
            <p:ph type="ctrTitle"/>
          </p:nvPr>
        </p:nvSpPr>
        <p:spPr>
          <a:xfrm>
            <a:off x="715100" y="703025"/>
            <a:ext cx="3646500" cy="33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NATIVE AMERICAN STUDIES </a:t>
            </a:r>
            <a:r>
              <a:rPr lang="en">
                <a:solidFill>
                  <a:schemeClr val="accent3"/>
                </a:solidFill>
              </a:rPr>
              <a:t>COLLEGE MAJOR</a:t>
            </a:r>
            <a:endParaRPr>
              <a:solidFill>
                <a:schemeClr val="accent3"/>
              </a:solidFill>
            </a:endParaRPr>
          </a:p>
        </p:txBody>
      </p:sp>
      <p:sp>
        <p:nvSpPr>
          <p:cNvPr id="554" name="Google Shape;554;p43"/>
          <p:cNvSpPr txBox="1"/>
          <p:nvPr>
            <p:ph idx="1" type="subTitle"/>
          </p:nvPr>
        </p:nvSpPr>
        <p:spPr>
          <a:xfrm>
            <a:off x="715100" y="4361575"/>
            <a:ext cx="3646500" cy="24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2"/>
          <p:cNvSpPr txBox="1"/>
          <p:nvPr>
            <p:ph idx="6" type="subTitle"/>
          </p:nvPr>
        </p:nvSpPr>
        <p:spPr>
          <a:xfrm>
            <a:off x="1808700" y="4006750"/>
            <a:ext cx="2369400" cy="59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095" name="Google Shape;1095;p52"/>
          <p:cNvSpPr txBox="1"/>
          <p:nvPr>
            <p:ph idx="8" type="title"/>
          </p:nvPr>
        </p:nvSpPr>
        <p:spPr>
          <a:xfrm>
            <a:off x="720000" y="624825"/>
            <a:ext cx="77088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OF THE TOPIC</a:t>
            </a:r>
            <a:endParaRPr/>
          </a:p>
        </p:txBody>
      </p:sp>
      <p:sp>
        <p:nvSpPr>
          <p:cNvPr id="1096" name="Google Shape;1096;p52"/>
          <p:cNvSpPr txBox="1"/>
          <p:nvPr>
            <p:ph type="title"/>
          </p:nvPr>
        </p:nvSpPr>
        <p:spPr>
          <a:xfrm>
            <a:off x="1406025" y="1193550"/>
            <a:ext cx="31662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97" name="Google Shape;1097;p52"/>
          <p:cNvSpPr txBox="1"/>
          <p:nvPr>
            <p:ph idx="1" type="subTitle"/>
          </p:nvPr>
        </p:nvSpPr>
        <p:spPr>
          <a:xfrm>
            <a:off x="1809675" y="2192325"/>
            <a:ext cx="2369400" cy="59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98" name="Google Shape;1098;p52"/>
          <p:cNvSpPr txBox="1"/>
          <p:nvPr>
            <p:ph idx="2" type="title"/>
          </p:nvPr>
        </p:nvSpPr>
        <p:spPr>
          <a:xfrm>
            <a:off x="4571851" y="1193550"/>
            <a:ext cx="31638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99" name="Google Shape;1099;p52"/>
          <p:cNvSpPr txBox="1"/>
          <p:nvPr>
            <p:ph idx="5" type="subTitle"/>
          </p:nvPr>
        </p:nvSpPr>
        <p:spPr>
          <a:xfrm>
            <a:off x="4966129" y="2192325"/>
            <a:ext cx="2368200" cy="5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100" name="Google Shape;1100;p52"/>
          <p:cNvSpPr txBox="1"/>
          <p:nvPr>
            <p:ph idx="3" type="title"/>
          </p:nvPr>
        </p:nvSpPr>
        <p:spPr>
          <a:xfrm>
            <a:off x="1403763" y="3005100"/>
            <a:ext cx="31683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01" name="Google Shape;1101;p52"/>
          <p:cNvSpPr txBox="1"/>
          <p:nvPr>
            <p:ph idx="4" type="title"/>
          </p:nvPr>
        </p:nvSpPr>
        <p:spPr>
          <a:xfrm>
            <a:off x="4571854" y="3005100"/>
            <a:ext cx="31638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02" name="Google Shape;1102;p52"/>
          <p:cNvSpPr txBox="1"/>
          <p:nvPr>
            <p:ph idx="7" type="subTitle"/>
          </p:nvPr>
        </p:nvSpPr>
        <p:spPr>
          <a:xfrm>
            <a:off x="4965154" y="4006750"/>
            <a:ext cx="2368200" cy="5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grpSp>
        <p:nvGrpSpPr>
          <p:cNvPr id="1103" name="Google Shape;1103;p52"/>
          <p:cNvGrpSpPr/>
          <p:nvPr/>
        </p:nvGrpSpPr>
        <p:grpSpPr>
          <a:xfrm>
            <a:off x="8008624" y="1373080"/>
            <a:ext cx="420284" cy="419261"/>
            <a:chOff x="-53635375" y="3192625"/>
            <a:chExt cx="319025" cy="318225"/>
          </a:xfrm>
        </p:grpSpPr>
        <p:sp>
          <p:nvSpPr>
            <p:cNvPr id="1104" name="Google Shape;1104;p5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52"/>
          <p:cNvGrpSpPr/>
          <p:nvPr/>
        </p:nvGrpSpPr>
        <p:grpSpPr>
          <a:xfrm>
            <a:off x="667485" y="1373080"/>
            <a:ext cx="427529" cy="418240"/>
            <a:chOff x="-56396775" y="3199700"/>
            <a:chExt cx="324525" cy="317450"/>
          </a:xfrm>
        </p:grpSpPr>
        <p:sp>
          <p:nvSpPr>
            <p:cNvPr id="1108" name="Google Shape;1108;p5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52"/>
          <p:cNvGrpSpPr/>
          <p:nvPr/>
        </p:nvGrpSpPr>
        <p:grpSpPr>
          <a:xfrm>
            <a:off x="8034577" y="3223580"/>
            <a:ext cx="368378" cy="420315"/>
            <a:chOff x="-51623775" y="3584850"/>
            <a:chExt cx="279625" cy="319025"/>
          </a:xfrm>
        </p:grpSpPr>
        <p:sp>
          <p:nvSpPr>
            <p:cNvPr id="1115" name="Google Shape;1115;p5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52"/>
          <p:cNvGrpSpPr/>
          <p:nvPr/>
        </p:nvGrpSpPr>
        <p:grpSpPr>
          <a:xfrm>
            <a:off x="667485" y="3223580"/>
            <a:ext cx="368372" cy="417858"/>
            <a:chOff x="-54401725" y="3198925"/>
            <a:chExt cx="281200" cy="319000"/>
          </a:xfrm>
        </p:grpSpPr>
        <p:sp>
          <p:nvSpPr>
            <p:cNvPr id="1125" name="Google Shape;1125;p5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52"/>
          <p:cNvGrpSpPr/>
          <p:nvPr/>
        </p:nvGrpSpPr>
        <p:grpSpPr>
          <a:xfrm>
            <a:off x="419100" y="535050"/>
            <a:ext cx="8312700" cy="657950"/>
            <a:chOff x="419100" y="535050"/>
            <a:chExt cx="8312700" cy="657950"/>
          </a:xfrm>
        </p:grpSpPr>
        <p:cxnSp>
          <p:nvCxnSpPr>
            <p:cNvPr id="1137" name="Google Shape;1137;p52"/>
            <p:cNvCxnSpPr/>
            <p:nvPr/>
          </p:nvCxnSpPr>
          <p:spPr>
            <a:xfrm>
              <a:off x="419100" y="1193000"/>
              <a:ext cx="8305800" cy="0"/>
            </a:xfrm>
            <a:prstGeom prst="straightConnector1">
              <a:avLst/>
            </a:prstGeom>
            <a:noFill/>
            <a:ln cap="flat" cmpd="sng" w="19050">
              <a:solidFill>
                <a:schemeClr val="dk2"/>
              </a:solidFill>
              <a:prstDash val="solid"/>
              <a:round/>
              <a:headEnd len="med" w="med" type="none"/>
              <a:tailEnd len="med" w="med" type="none"/>
            </a:ln>
          </p:spPr>
        </p:cxnSp>
        <p:cxnSp>
          <p:nvCxnSpPr>
            <p:cNvPr id="1138" name="Google Shape;1138;p52"/>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53"/>
          <p:cNvSpPr txBox="1"/>
          <p:nvPr>
            <p:ph type="title"/>
          </p:nvPr>
        </p:nvSpPr>
        <p:spPr>
          <a:xfrm>
            <a:off x="712500" y="1868150"/>
            <a:ext cx="25695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44" name="Google Shape;1144;p53"/>
          <p:cNvSpPr txBox="1"/>
          <p:nvPr>
            <p:ph idx="1" type="subTitle"/>
          </p:nvPr>
        </p:nvSpPr>
        <p:spPr>
          <a:xfrm>
            <a:off x="712500" y="2404250"/>
            <a:ext cx="2569500" cy="609000"/>
          </a:xfrm>
          <a:prstGeom prst="rect">
            <a:avLst/>
          </a:prstGeom>
        </p:spPr>
        <p:txBody>
          <a:bodyPr anchorCtr="0" anchor="ctr" bIns="91425" lIns="137150" spcFirstLastPara="1" rIns="137150" wrap="square" tIns="91425">
            <a:noAutofit/>
          </a:bodyPr>
          <a:lstStyle/>
          <a:p>
            <a:pPr indent="0" lvl="0" marL="0" rtl="0" algn="ctr">
              <a:spcBef>
                <a:spcPts val="0"/>
              </a:spcBef>
              <a:spcAft>
                <a:spcPts val="0"/>
              </a:spcAft>
              <a:buNone/>
            </a:pPr>
            <a:r>
              <a:rPr lang="en"/>
              <a:t>Mercury is</a:t>
            </a:r>
            <a:r>
              <a:rPr lang="en"/>
              <a:t> the closest planet to the Sun</a:t>
            </a:r>
            <a:endParaRPr/>
          </a:p>
        </p:txBody>
      </p:sp>
      <p:sp>
        <p:nvSpPr>
          <p:cNvPr id="1145" name="Google Shape;1145;p53"/>
          <p:cNvSpPr txBox="1"/>
          <p:nvPr>
            <p:ph idx="2" type="title"/>
          </p:nvPr>
        </p:nvSpPr>
        <p:spPr>
          <a:xfrm>
            <a:off x="3285946" y="1868150"/>
            <a:ext cx="25695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46" name="Google Shape;1146;p53"/>
          <p:cNvSpPr txBox="1"/>
          <p:nvPr>
            <p:ph idx="3" type="subTitle"/>
          </p:nvPr>
        </p:nvSpPr>
        <p:spPr>
          <a:xfrm>
            <a:off x="3285946" y="2404250"/>
            <a:ext cx="2569500" cy="609000"/>
          </a:xfrm>
          <a:prstGeom prst="rect">
            <a:avLst/>
          </a:prstGeom>
        </p:spPr>
        <p:txBody>
          <a:bodyPr anchorCtr="0" anchor="ctr" bIns="91425" lIns="137150" spcFirstLastPara="1" rIns="137150" wrap="square" tIns="91425">
            <a:noAutofit/>
          </a:bodyPr>
          <a:lstStyle/>
          <a:p>
            <a:pPr indent="0" lvl="0" marL="0" rtl="0" algn="ctr">
              <a:spcBef>
                <a:spcPts val="0"/>
              </a:spcBef>
              <a:spcAft>
                <a:spcPts val="0"/>
              </a:spcAft>
              <a:buNone/>
            </a:pPr>
            <a:r>
              <a:rPr lang="en"/>
              <a:t>Venus is the second planet from the Sun</a:t>
            </a:r>
            <a:endParaRPr/>
          </a:p>
        </p:txBody>
      </p:sp>
      <p:sp>
        <p:nvSpPr>
          <p:cNvPr id="1147" name="Google Shape;1147;p53"/>
          <p:cNvSpPr txBox="1"/>
          <p:nvPr>
            <p:ph idx="4" type="title"/>
          </p:nvPr>
        </p:nvSpPr>
        <p:spPr>
          <a:xfrm>
            <a:off x="712500" y="3680084"/>
            <a:ext cx="25695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48" name="Google Shape;1148;p53"/>
          <p:cNvSpPr txBox="1"/>
          <p:nvPr>
            <p:ph idx="5" type="subTitle"/>
          </p:nvPr>
        </p:nvSpPr>
        <p:spPr>
          <a:xfrm>
            <a:off x="712500" y="4216175"/>
            <a:ext cx="2569500" cy="612600"/>
          </a:xfrm>
          <a:prstGeom prst="rect">
            <a:avLst/>
          </a:prstGeom>
        </p:spPr>
        <p:txBody>
          <a:bodyPr anchorCtr="0" anchor="ctr" bIns="91425" lIns="137150" spcFirstLastPara="1" rIns="137150" wrap="square" tIns="91425">
            <a:noAutofit/>
          </a:bodyPr>
          <a:lstStyle/>
          <a:p>
            <a:pPr indent="0" lvl="0" marL="0" rtl="0" algn="ctr">
              <a:spcBef>
                <a:spcPts val="0"/>
              </a:spcBef>
              <a:spcAft>
                <a:spcPts val="0"/>
              </a:spcAft>
              <a:buNone/>
            </a:pPr>
            <a:r>
              <a:rPr lang="en"/>
              <a:t>Jupiter is the biggest planet of them all</a:t>
            </a:r>
            <a:endParaRPr/>
          </a:p>
        </p:txBody>
      </p:sp>
      <p:sp>
        <p:nvSpPr>
          <p:cNvPr id="1149" name="Google Shape;1149;p53"/>
          <p:cNvSpPr txBox="1"/>
          <p:nvPr>
            <p:ph idx="6" type="title"/>
          </p:nvPr>
        </p:nvSpPr>
        <p:spPr>
          <a:xfrm>
            <a:off x="3285946" y="3680084"/>
            <a:ext cx="25695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50" name="Google Shape;1150;p53"/>
          <p:cNvSpPr txBox="1"/>
          <p:nvPr>
            <p:ph idx="7" type="subTitle"/>
          </p:nvPr>
        </p:nvSpPr>
        <p:spPr>
          <a:xfrm>
            <a:off x="3285946" y="4216175"/>
            <a:ext cx="2569500" cy="612600"/>
          </a:xfrm>
          <a:prstGeom prst="rect">
            <a:avLst/>
          </a:prstGeom>
        </p:spPr>
        <p:txBody>
          <a:bodyPr anchorCtr="0" anchor="ctr" bIns="91425" lIns="137150" spcFirstLastPara="1" rIns="137150" wrap="square" tIns="91425">
            <a:noAutofit/>
          </a:bodyPr>
          <a:lstStyle/>
          <a:p>
            <a:pPr indent="0" lvl="0" marL="0" rtl="0" algn="ctr">
              <a:spcBef>
                <a:spcPts val="0"/>
              </a:spcBef>
              <a:spcAft>
                <a:spcPts val="0"/>
              </a:spcAft>
              <a:buNone/>
            </a:pPr>
            <a:r>
              <a:rPr lang="en"/>
              <a:t>It’s composed of hydrogen and helium</a:t>
            </a:r>
            <a:endParaRPr/>
          </a:p>
        </p:txBody>
      </p:sp>
      <p:sp>
        <p:nvSpPr>
          <p:cNvPr id="1151" name="Google Shape;1151;p53"/>
          <p:cNvSpPr txBox="1"/>
          <p:nvPr>
            <p:ph idx="8" type="title"/>
          </p:nvPr>
        </p:nvSpPr>
        <p:spPr>
          <a:xfrm>
            <a:off x="5855474" y="1868150"/>
            <a:ext cx="25695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52" name="Google Shape;1152;p53"/>
          <p:cNvSpPr txBox="1"/>
          <p:nvPr>
            <p:ph idx="9" type="subTitle"/>
          </p:nvPr>
        </p:nvSpPr>
        <p:spPr>
          <a:xfrm>
            <a:off x="5855474" y="2404250"/>
            <a:ext cx="2569500" cy="609000"/>
          </a:xfrm>
          <a:prstGeom prst="rect">
            <a:avLst/>
          </a:prstGeom>
        </p:spPr>
        <p:txBody>
          <a:bodyPr anchorCtr="0" anchor="ctr" bIns="91425" lIns="137150" spcFirstLastPara="1" rIns="137150" wrap="square" tIns="91425">
            <a:noAutofit/>
          </a:bodyPr>
          <a:lstStyle/>
          <a:p>
            <a:pPr indent="0" lvl="0" marL="0" rtl="0" algn="ctr">
              <a:spcBef>
                <a:spcPts val="0"/>
              </a:spcBef>
              <a:spcAft>
                <a:spcPts val="0"/>
              </a:spcAft>
              <a:buNone/>
            </a:pPr>
            <a:r>
              <a:rPr lang="en"/>
              <a:t>Despite is red, Mars</a:t>
            </a:r>
            <a:r>
              <a:rPr lang="en"/>
              <a:t> is a very cold place</a:t>
            </a:r>
            <a:endParaRPr/>
          </a:p>
        </p:txBody>
      </p:sp>
      <p:sp>
        <p:nvSpPr>
          <p:cNvPr id="1153" name="Google Shape;1153;p53"/>
          <p:cNvSpPr txBox="1"/>
          <p:nvPr>
            <p:ph idx="13" type="title"/>
          </p:nvPr>
        </p:nvSpPr>
        <p:spPr>
          <a:xfrm>
            <a:off x="5855474" y="3680084"/>
            <a:ext cx="2569500" cy="5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54" name="Google Shape;1154;p53"/>
          <p:cNvSpPr txBox="1"/>
          <p:nvPr>
            <p:ph idx="14" type="subTitle"/>
          </p:nvPr>
        </p:nvSpPr>
        <p:spPr>
          <a:xfrm>
            <a:off x="5855474" y="4216175"/>
            <a:ext cx="2569500" cy="612600"/>
          </a:xfrm>
          <a:prstGeom prst="rect">
            <a:avLst/>
          </a:prstGeom>
        </p:spPr>
        <p:txBody>
          <a:bodyPr anchorCtr="0" anchor="ctr" bIns="91425" lIns="137150" spcFirstLastPara="1" rIns="137150" wrap="square" tIns="91425">
            <a:noAutofit/>
          </a:bodyPr>
          <a:lstStyle/>
          <a:p>
            <a:pPr indent="0" lvl="0" marL="0" rtl="0" algn="ctr">
              <a:spcBef>
                <a:spcPts val="0"/>
              </a:spcBef>
              <a:spcAft>
                <a:spcPts val="0"/>
              </a:spcAft>
              <a:buNone/>
            </a:pPr>
            <a:r>
              <a:rPr lang="en"/>
              <a:t>It’s the farthest planet from the Sun</a:t>
            </a:r>
            <a:endParaRPr/>
          </a:p>
        </p:txBody>
      </p:sp>
      <p:sp>
        <p:nvSpPr>
          <p:cNvPr id="1155" name="Google Shape;1155;p53"/>
          <p:cNvSpPr txBox="1"/>
          <p:nvPr>
            <p:ph idx="15" type="title"/>
          </p:nvPr>
        </p:nvSpPr>
        <p:spPr>
          <a:xfrm>
            <a:off x="720000" y="624825"/>
            <a:ext cx="77088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AREAS OF EMPHASIS</a:t>
            </a:r>
            <a:endParaRPr/>
          </a:p>
        </p:txBody>
      </p:sp>
      <p:grpSp>
        <p:nvGrpSpPr>
          <p:cNvPr id="1156" name="Google Shape;1156;p53"/>
          <p:cNvGrpSpPr/>
          <p:nvPr/>
        </p:nvGrpSpPr>
        <p:grpSpPr>
          <a:xfrm>
            <a:off x="1836880" y="1344186"/>
            <a:ext cx="320740" cy="364934"/>
            <a:chOff x="1529350" y="258825"/>
            <a:chExt cx="423475" cy="481825"/>
          </a:xfrm>
        </p:grpSpPr>
        <p:sp>
          <p:nvSpPr>
            <p:cNvPr id="1157" name="Google Shape;1157;p5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8" name="Google Shape;1158;p5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159" name="Google Shape;1159;p53"/>
          <p:cNvSpPr/>
          <p:nvPr/>
        </p:nvSpPr>
        <p:spPr>
          <a:xfrm>
            <a:off x="4388229" y="1355585"/>
            <a:ext cx="364934" cy="342137"/>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160" name="Google Shape;1160;p53"/>
          <p:cNvGrpSpPr/>
          <p:nvPr/>
        </p:nvGrpSpPr>
        <p:grpSpPr>
          <a:xfrm>
            <a:off x="4409379" y="3164986"/>
            <a:ext cx="322633" cy="363363"/>
            <a:chOff x="924450" y="2028975"/>
            <a:chExt cx="425975" cy="479750"/>
          </a:xfrm>
        </p:grpSpPr>
        <p:sp>
          <p:nvSpPr>
            <p:cNvPr id="1161" name="Google Shape;1161;p5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62" name="Google Shape;1162;p5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63" name="Google Shape;1163;p5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64" name="Google Shape;1164;p53"/>
          <p:cNvGrpSpPr/>
          <p:nvPr/>
        </p:nvGrpSpPr>
        <p:grpSpPr>
          <a:xfrm>
            <a:off x="1808070" y="3171207"/>
            <a:ext cx="378360" cy="350921"/>
            <a:chOff x="-62511900" y="4129100"/>
            <a:chExt cx="304050" cy="282000"/>
          </a:xfrm>
        </p:grpSpPr>
        <p:sp>
          <p:nvSpPr>
            <p:cNvPr id="1165" name="Google Shape;1165;p5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53"/>
          <p:cNvGrpSpPr/>
          <p:nvPr/>
        </p:nvGrpSpPr>
        <p:grpSpPr>
          <a:xfrm>
            <a:off x="6951960" y="1338389"/>
            <a:ext cx="376527" cy="376527"/>
            <a:chOff x="583100" y="3982600"/>
            <a:chExt cx="296175" cy="296175"/>
          </a:xfrm>
        </p:grpSpPr>
        <p:sp>
          <p:nvSpPr>
            <p:cNvPr id="1171" name="Google Shape;1171;p5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53"/>
          <p:cNvGrpSpPr/>
          <p:nvPr/>
        </p:nvGrpSpPr>
        <p:grpSpPr>
          <a:xfrm>
            <a:off x="6963974" y="3159182"/>
            <a:ext cx="352500" cy="374970"/>
            <a:chOff x="5364750" y="3235150"/>
            <a:chExt cx="277275" cy="294950"/>
          </a:xfrm>
        </p:grpSpPr>
        <p:sp>
          <p:nvSpPr>
            <p:cNvPr id="1179" name="Google Shape;1179;p5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53"/>
          <p:cNvGrpSpPr/>
          <p:nvPr/>
        </p:nvGrpSpPr>
        <p:grpSpPr>
          <a:xfrm>
            <a:off x="420900" y="535050"/>
            <a:ext cx="8310900" cy="665100"/>
            <a:chOff x="420900" y="535050"/>
            <a:chExt cx="8310900" cy="665100"/>
          </a:xfrm>
        </p:grpSpPr>
        <p:cxnSp>
          <p:nvCxnSpPr>
            <p:cNvPr id="1188" name="Google Shape;1188;p53"/>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189" name="Google Shape;1189;p53"/>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54"/>
          <p:cNvSpPr txBox="1"/>
          <p:nvPr>
            <p:ph type="title"/>
          </p:nvPr>
        </p:nvSpPr>
        <p:spPr>
          <a:xfrm>
            <a:off x="6084120" y="1197524"/>
            <a:ext cx="2641500" cy="54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Kevin Bones</a:t>
            </a:r>
            <a:endParaRPr/>
          </a:p>
        </p:txBody>
      </p:sp>
      <p:sp>
        <p:nvSpPr>
          <p:cNvPr id="1195" name="Google Shape;1195;p54"/>
          <p:cNvSpPr txBox="1"/>
          <p:nvPr>
            <p:ph idx="1" type="subTitle"/>
          </p:nvPr>
        </p:nvSpPr>
        <p:spPr>
          <a:xfrm>
            <a:off x="6084120" y="1739809"/>
            <a:ext cx="2641500" cy="6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196" name="Google Shape;1196;p54"/>
          <p:cNvSpPr txBox="1"/>
          <p:nvPr>
            <p:ph idx="2" type="title"/>
          </p:nvPr>
        </p:nvSpPr>
        <p:spPr>
          <a:xfrm>
            <a:off x="6084120" y="3620591"/>
            <a:ext cx="2641500" cy="54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 Jimmy</a:t>
            </a:r>
            <a:endParaRPr/>
          </a:p>
        </p:txBody>
      </p:sp>
      <p:sp>
        <p:nvSpPr>
          <p:cNvPr id="1197" name="Google Shape;1197;p54"/>
          <p:cNvSpPr txBox="1"/>
          <p:nvPr>
            <p:ph idx="3" type="subTitle"/>
          </p:nvPr>
        </p:nvSpPr>
        <p:spPr>
          <a:xfrm>
            <a:off x="6084120" y="4162877"/>
            <a:ext cx="2641500" cy="66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198" name="Google Shape;1198;p54"/>
          <p:cNvSpPr txBox="1"/>
          <p:nvPr>
            <p:ph idx="4" type="title"/>
          </p:nvPr>
        </p:nvSpPr>
        <p:spPr>
          <a:xfrm>
            <a:off x="6084120" y="2411268"/>
            <a:ext cx="2641500" cy="54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199" name="Google Shape;1199;p54"/>
          <p:cNvSpPr txBox="1"/>
          <p:nvPr>
            <p:ph idx="5" type="subTitle"/>
          </p:nvPr>
        </p:nvSpPr>
        <p:spPr>
          <a:xfrm>
            <a:off x="6084120" y="2953554"/>
            <a:ext cx="2641500" cy="66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200" name="Google Shape;1200;p54"/>
          <p:cNvSpPr txBox="1"/>
          <p:nvPr>
            <p:ph idx="6" type="title"/>
          </p:nvPr>
        </p:nvSpPr>
        <p:spPr>
          <a:xfrm>
            <a:off x="715100" y="624825"/>
            <a:ext cx="77139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t>DEPARTMENT</a:t>
            </a:r>
            <a:endParaRPr/>
          </a:p>
        </p:txBody>
      </p:sp>
      <p:pic>
        <p:nvPicPr>
          <p:cNvPr id="1201" name="Google Shape;1201;p54"/>
          <p:cNvPicPr preferRelativeResize="0"/>
          <p:nvPr/>
        </p:nvPicPr>
        <p:blipFill rotWithShape="1">
          <a:blip r:embed="rId3">
            <a:alphaModFix/>
          </a:blip>
          <a:srcRect b="12317" l="24974" r="2593" t="9226"/>
          <a:stretch/>
        </p:blipFill>
        <p:spPr>
          <a:xfrm>
            <a:off x="1052525" y="1207175"/>
            <a:ext cx="5022049" cy="3617650"/>
          </a:xfrm>
          <a:prstGeom prst="rect">
            <a:avLst/>
          </a:prstGeom>
          <a:noFill/>
          <a:ln cap="flat" cmpd="sng" w="19050">
            <a:solidFill>
              <a:schemeClr val="dk2"/>
            </a:solidFill>
            <a:prstDash val="solid"/>
            <a:round/>
            <a:headEnd len="sm" w="sm" type="none"/>
            <a:tailEnd len="sm" w="sm" type="none"/>
          </a:ln>
        </p:spPr>
      </p:pic>
      <p:grpSp>
        <p:nvGrpSpPr>
          <p:cNvPr id="1202" name="Google Shape;1202;p54"/>
          <p:cNvGrpSpPr/>
          <p:nvPr/>
        </p:nvGrpSpPr>
        <p:grpSpPr>
          <a:xfrm>
            <a:off x="419100" y="535050"/>
            <a:ext cx="8312700" cy="660450"/>
            <a:chOff x="419100" y="535050"/>
            <a:chExt cx="8312700" cy="660450"/>
          </a:xfrm>
        </p:grpSpPr>
        <p:cxnSp>
          <p:nvCxnSpPr>
            <p:cNvPr id="1203" name="Google Shape;1203;p54"/>
            <p:cNvCxnSpPr/>
            <p:nvPr/>
          </p:nvCxnSpPr>
          <p:spPr>
            <a:xfrm>
              <a:off x="419100" y="1195500"/>
              <a:ext cx="8302200" cy="0"/>
            </a:xfrm>
            <a:prstGeom prst="straightConnector1">
              <a:avLst/>
            </a:prstGeom>
            <a:noFill/>
            <a:ln cap="flat" cmpd="sng" w="19050">
              <a:solidFill>
                <a:schemeClr val="dk2"/>
              </a:solidFill>
              <a:prstDash val="solid"/>
              <a:round/>
              <a:headEnd len="med" w="med" type="none"/>
              <a:tailEnd len="med" w="med" type="none"/>
            </a:ln>
          </p:spPr>
        </p:cxnSp>
        <p:cxnSp>
          <p:nvCxnSpPr>
            <p:cNvPr id="1204" name="Google Shape;1204;p54"/>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55"/>
          <p:cNvSpPr txBox="1"/>
          <p:nvPr>
            <p:ph type="title"/>
          </p:nvPr>
        </p:nvSpPr>
        <p:spPr>
          <a:xfrm>
            <a:off x="999600" y="2337100"/>
            <a:ext cx="71448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210" name="Google Shape;1210;p55"/>
          <p:cNvSpPr txBox="1"/>
          <p:nvPr>
            <p:ph idx="1" type="subTitle"/>
          </p:nvPr>
        </p:nvSpPr>
        <p:spPr>
          <a:xfrm>
            <a:off x="1000363" y="4070775"/>
            <a:ext cx="7144800" cy="4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1211" name="Google Shape;1211;p55"/>
          <p:cNvGrpSpPr/>
          <p:nvPr/>
        </p:nvGrpSpPr>
        <p:grpSpPr>
          <a:xfrm>
            <a:off x="418939" y="2114550"/>
            <a:ext cx="8315536" cy="1902071"/>
            <a:chOff x="418939" y="2114550"/>
            <a:chExt cx="8315536" cy="1902071"/>
          </a:xfrm>
        </p:grpSpPr>
        <p:cxnSp>
          <p:nvCxnSpPr>
            <p:cNvPr id="1212" name="Google Shape;1212;p55"/>
            <p:cNvCxnSpPr/>
            <p:nvPr/>
          </p:nvCxnSpPr>
          <p:spPr>
            <a:xfrm rot="10800000">
              <a:off x="418939" y="4016621"/>
              <a:ext cx="8306100" cy="0"/>
            </a:xfrm>
            <a:prstGeom prst="straightConnector1">
              <a:avLst/>
            </a:prstGeom>
            <a:noFill/>
            <a:ln cap="flat" cmpd="sng" w="19050">
              <a:solidFill>
                <a:schemeClr val="dk2"/>
              </a:solidFill>
              <a:prstDash val="solid"/>
              <a:round/>
              <a:headEnd len="med" w="med" type="none"/>
              <a:tailEnd len="med" w="med" type="none"/>
            </a:ln>
          </p:spPr>
        </p:cxnSp>
        <p:cxnSp>
          <p:nvCxnSpPr>
            <p:cNvPr id="1213" name="Google Shape;1213;p55"/>
            <p:cNvCxnSpPr/>
            <p:nvPr/>
          </p:nvCxnSpPr>
          <p:spPr>
            <a:xfrm>
              <a:off x="421475" y="2114550"/>
              <a:ext cx="83130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56"/>
          <p:cNvSpPr txBox="1"/>
          <p:nvPr>
            <p:ph type="title"/>
          </p:nvPr>
        </p:nvSpPr>
        <p:spPr>
          <a:xfrm>
            <a:off x="1400175" y="540000"/>
            <a:ext cx="6343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219" name="Google Shape;1219;p56"/>
          <p:cNvSpPr txBox="1"/>
          <p:nvPr>
            <p:ph idx="1" type="subTitle"/>
          </p:nvPr>
        </p:nvSpPr>
        <p:spPr>
          <a:xfrm>
            <a:off x="1400175" y="1368300"/>
            <a:ext cx="63438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s Jupiter's rotation period</a:t>
            </a:r>
            <a:endParaRPr/>
          </a:p>
        </p:txBody>
      </p:sp>
      <p:sp>
        <p:nvSpPr>
          <p:cNvPr id="1220" name="Google Shape;1220;p56"/>
          <p:cNvSpPr txBox="1"/>
          <p:nvPr>
            <p:ph idx="2" type="title"/>
          </p:nvPr>
        </p:nvSpPr>
        <p:spPr>
          <a:xfrm>
            <a:off x="1400100" y="1973243"/>
            <a:ext cx="6343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221" name="Google Shape;1221;p56"/>
          <p:cNvSpPr txBox="1"/>
          <p:nvPr>
            <p:ph idx="3" type="subTitle"/>
          </p:nvPr>
        </p:nvSpPr>
        <p:spPr>
          <a:xfrm>
            <a:off x="1400100" y="2801557"/>
            <a:ext cx="63438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Earths is the Sun’s mass</a:t>
            </a:r>
            <a:endParaRPr/>
          </a:p>
        </p:txBody>
      </p:sp>
      <p:sp>
        <p:nvSpPr>
          <p:cNvPr id="1222" name="Google Shape;1222;p56"/>
          <p:cNvSpPr txBox="1"/>
          <p:nvPr>
            <p:ph idx="4" type="title"/>
          </p:nvPr>
        </p:nvSpPr>
        <p:spPr>
          <a:xfrm>
            <a:off x="1400175" y="3406499"/>
            <a:ext cx="6343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223" name="Google Shape;1223;p56"/>
          <p:cNvSpPr txBox="1"/>
          <p:nvPr>
            <p:ph idx="5" type="subTitle"/>
          </p:nvPr>
        </p:nvSpPr>
        <p:spPr>
          <a:xfrm>
            <a:off x="1400175" y="4234800"/>
            <a:ext cx="63438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s the distance between Earth and the Moon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57"/>
          <p:cNvSpPr txBox="1"/>
          <p:nvPr>
            <p:ph type="title"/>
          </p:nvPr>
        </p:nvSpPr>
        <p:spPr>
          <a:xfrm>
            <a:off x="3394563" y="1867550"/>
            <a:ext cx="23631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45%</a:t>
            </a:r>
            <a:endParaRPr/>
          </a:p>
        </p:txBody>
      </p:sp>
      <p:sp>
        <p:nvSpPr>
          <p:cNvPr id="1229" name="Google Shape;1229;p57"/>
          <p:cNvSpPr txBox="1"/>
          <p:nvPr>
            <p:ph idx="1" type="subTitle"/>
          </p:nvPr>
        </p:nvSpPr>
        <p:spPr>
          <a:xfrm>
            <a:off x="3394563" y="4060178"/>
            <a:ext cx="2363100" cy="6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230" name="Google Shape;1230;p57"/>
          <p:cNvSpPr txBox="1"/>
          <p:nvPr>
            <p:ph idx="2" type="title"/>
          </p:nvPr>
        </p:nvSpPr>
        <p:spPr>
          <a:xfrm>
            <a:off x="820144" y="1867533"/>
            <a:ext cx="23631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1231" name="Google Shape;1231;p57"/>
          <p:cNvSpPr txBox="1"/>
          <p:nvPr>
            <p:ph idx="3" type="subTitle"/>
          </p:nvPr>
        </p:nvSpPr>
        <p:spPr>
          <a:xfrm>
            <a:off x="820144" y="4060190"/>
            <a:ext cx="2363100" cy="6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232" name="Google Shape;1232;p57"/>
          <p:cNvSpPr txBox="1"/>
          <p:nvPr>
            <p:ph idx="4" type="title"/>
          </p:nvPr>
        </p:nvSpPr>
        <p:spPr>
          <a:xfrm>
            <a:off x="5966125" y="1867529"/>
            <a:ext cx="23631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r>
              <a:rPr lang="en"/>
              <a:t>%</a:t>
            </a:r>
            <a:endParaRPr/>
          </a:p>
        </p:txBody>
      </p:sp>
      <p:sp>
        <p:nvSpPr>
          <p:cNvPr id="1233" name="Google Shape;1233;p57"/>
          <p:cNvSpPr txBox="1"/>
          <p:nvPr>
            <p:ph idx="5" type="subTitle"/>
          </p:nvPr>
        </p:nvSpPr>
        <p:spPr>
          <a:xfrm>
            <a:off x="5966125" y="4060183"/>
            <a:ext cx="2363100" cy="6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grpSp>
        <p:nvGrpSpPr>
          <p:cNvPr id="1234" name="Google Shape;1234;p57"/>
          <p:cNvGrpSpPr/>
          <p:nvPr/>
        </p:nvGrpSpPr>
        <p:grpSpPr>
          <a:xfrm>
            <a:off x="1112944" y="1392957"/>
            <a:ext cx="1777500" cy="1777500"/>
            <a:chOff x="1021763" y="1697757"/>
            <a:chExt cx="1777500" cy="1777500"/>
          </a:xfrm>
        </p:grpSpPr>
        <p:sp>
          <p:nvSpPr>
            <p:cNvPr id="1235" name="Google Shape;1235;p57"/>
            <p:cNvSpPr/>
            <p:nvPr/>
          </p:nvSpPr>
          <p:spPr>
            <a:xfrm>
              <a:off x="1021763" y="1697757"/>
              <a:ext cx="1777500" cy="1777500"/>
            </a:xfrm>
            <a:prstGeom prst="donut">
              <a:avLst>
                <a:gd fmla="val 19419"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flipH="1">
              <a:off x="1021763" y="1697757"/>
              <a:ext cx="1777500" cy="1777500"/>
            </a:xfrm>
            <a:prstGeom prst="blockArc">
              <a:avLst>
                <a:gd fmla="val 9192349" name="adj1"/>
                <a:gd fmla="val 16203859" name="adj2"/>
                <a:gd fmla="val 19528" name="adj3"/>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51038"/>
                </a:solidFill>
              </a:endParaRPr>
            </a:p>
          </p:txBody>
        </p:sp>
      </p:grpSp>
      <p:grpSp>
        <p:nvGrpSpPr>
          <p:cNvPr id="1237" name="Google Shape;1237;p57"/>
          <p:cNvGrpSpPr/>
          <p:nvPr/>
        </p:nvGrpSpPr>
        <p:grpSpPr>
          <a:xfrm>
            <a:off x="3646863" y="1352457"/>
            <a:ext cx="1858500" cy="1858500"/>
            <a:chOff x="3641583" y="1657257"/>
            <a:chExt cx="1858500" cy="1858500"/>
          </a:xfrm>
        </p:grpSpPr>
        <p:sp>
          <p:nvSpPr>
            <p:cNvPr id="1238" name="Google Shape;1238;p57"/>
            <p:cNvSpPr/>
            <p:nvPr/>
          </p:nvSpPr>
          <p:spPr>
            <a:xfrm>
              <a:off x="3682083" y="1697757"/>
              <a:ext cx="1777500" cy="1777500"/>
            </a:xfrm>
            <a:prstGeom prst="donut">
              <a:avLst>
                <a:gd fmla="val 19419"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51038"/>
                </a:solidFill>
              </a:endParaRPr>
            </a:p>
          </p:txBody>
        </p:sp>
        <p:sp>
          <p:nvSpPr>
            <p:cNvPr id="1239" name="Google Shape;1239;p57"/>
            <p:cNvSpPr/>
            <p:nvPr/>
          </p:nvSpPr>
          <p:spPr>
            <a:xfrm flipH="1" rot="10638602">
              <a:off x="3682304" y="1697978"/>
              <a:ext cx="1777058" cy="1777058"/>
            </a:xfrm>
            <a:prstGeom prst="blockArc">
              <a:avLst>
                <a:gd fmla="val 17724738" name="adj1"/>
                <a:gd fmla="val 5272221" name="adj2"/>
                <a:gd fmla="val 19611" name="adj3"/>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57"/>
          <p:cNvGrpSpPr/>
          <p:nvPr/>
        </p:nvGrpSpPr>
        <p:grpSpPr>
          <a:xfrm>
            <a:off x="6258925" y="1392957"/>
            <a:ext cx="1777500" cy="1777500"/>
            <a:chOff x="6342325" y="1697757"/>
            <a:chExt cx="1777500" cy="1777500"/>
          </a:xfrm>
        </p:grpSpPr>
        <p:sp>
          <p:nvSpPr>
            <p:cNvPr id="1241" name="Google Shape;1241;p57"/>
            <p:cNvSpPr/>
            <p:nvPr/>
          </p:nvSpPr>
          <p:spPr>
            <a:xfrm>
              <a:off x="6342325" y="1697757"/>
              <a:ext cx="1777500" cy="1777500"/>
            </a:xfrm>
            <a:prstGeom prst="donut">
              <a:avLst>
                <a:gd fmla="val 19419"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51038"/>
                </a:solidFill>
              </a:endParaRPr>
            </a:p>
          </p:txBody>
        </p:sp>
        <p:sp>
          <p:nvSpPr>
            <p:cNvPr id="1242" name="Google Shape;1242;p57"/>
            <p:cNvSpPr/>
            <p:nvPr/>
          </p:nvSpPr>
          <p:spPr>
            <a:xfrm flipH="1">
              <a:off x="6342325" y="1697757"/>
              <a:ext cx="1777500" cy="1777500"/>
            </a:xfrm>
            <a:prstGeom prst="blockArc">
              <a:avLst>
                <a:gd fmla="val 10783083" name="adj1"/>
                <a:gd fmla="val 16233252" name="adj2"/>
                <a:gd fmla="val 19368" name="adj3"/>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43" name="Google Shape;1243;p57"/>
          <p:cNvCxnSpPr/>
          <p:nvPr/>
        </p:nvCxnSpPr>
        <p:spPr>
          <a:xfrm>
            <a:off x="3291525" y="1194775"/>
            <a:ext cx="0" cy="3648300"/>
          </a:xfrm>
          <a:prstGeom prst="straightConnector1">
            <a:avLst/>
          </a:prstGeom>
          <a:noFill/>
          <a:ln cap="flat" cmpd="sng" w="19050">
            <a:solidFill>
              <a:schemeClr val="dk2"/>
            </a:solidFill>
            <a:prstDash val="solid"/>
            <a:round/>
            <a:headEnd len="med" w="med" type="none"/>
            <a:tailEnd len="med" w="med" type="none"/>
          </a:ln>
        </p:spPr>
      </p:cxnSp>
      <p:cxnSp>
        <p:nvCxnSpPr>
          <p:cNvPr id="1244" name="Google Shape;1244;p57"/>
          <p:cNvCxnSpPr/>
          <p:nvPr/>
        </p:nvCxnSpPr>
        <p:spPr>
          <a:xfrm>
            <a:off x="5860150" y="1193000"/>
            <a:ext cx="0" cy="3647700"/>
          </a:xfrm>
          <a:prstGeom prst="straightConnector1">
            <a:avLst/>
          </a:prstGeom>
          <a:noFill/>
          <a:ln cap="flat" cmpd="sng" w="19050">
            <a:solidFill>
              <a:schemeClr val="dk2"/>
            </a:solidFill>
            <a:prstDash val="solid"/>
            <a:round/>
            <a:headEnd len="med" w="med" type="none"/>
            <a:tailEnd len="med" w="med" type="none"/>
          </a:ln>
        </p:spPr>
      </p:cxnSp>
      <p:grpSp>
        <p:nvGrpSpPr>
          <p:cNvPr id="1245" name="Google Shape;1245;p57"/>
          <p:cNvGrpSpPr/>
          <p:nvPr/>
        </p:nvGrpSpPr>
        <p:grpSpPr>
          <a:xfrm>
            <a:off x="409575" y="535781"/>
            <a:ext cx="8322225" cy="657219"/>
            <a:chOff x="409575" y="535781"/>
            <a:chExt cx="8322225" cy="657219"/>
          </a:xfrm>
        </p:grpSpPr>
        <p:cxnSp>
          <p:nvCxnSpPr>
            <p:cNvPr id="1246" name="Google Shape;1246;p57"/>
            <p:cNvCxnSpPr/>
            <p:nvPr/>
          </p:nvCxnSpPr>
          <p:spPr>
            <a:xfrm>
              <a:off x="420900" y="535781"/>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247" name="Google Shape;1247;p57"/>
            <p:cNvCxnSpPr/>
            <p:nvPr/>
          </p:nvCxnSpPr>
          <p:spPr>
            <a:xfrm>
              <a:off x="409575" y="1193000"/>
              <a:ext cx="8315400" cy="0"/>
            </a:xfrm>
            <a:prstGeom prst="straightConnector1">
              <a:avLst/>
            </a:prstGeom>
            <a:noFill/>
            <a:ln cap="flat" cmpd="sng" w="19050">
              <a:solidFill>
                <a:schemeClr val="dk2"/>
              </a:solidFill>
              <a:prstDash val="solid"/>
              <a:round/>
              <a:headEnd len="med" w="med" type="none"/>
              <a:tailEnd len="med" w="med" type="none"/>
            </a:ln>
          </p:spPr>
        </p:cxnSp>
      </p:grpSp>
      <p:grpSp>
        <p:nvGrpSpPr>
          <p:cNvPr id="1248" name="Google Shape;1248;p57"/>
          <p:cNvGrpSpPr/>
          <p:nvPr/>
        </p:nvGrpSpPr>
        <p:grpSpPr>
          <a:xfrm>
            <a:off x="1112950" y="532575"/>
            <a:ext cx="6923475" cy="665400"/>
            <a:chOff x="1112950" y="532575"/>
            <a:chExt cx="6923475" cy="665400"/>
          </a:xfrm>
        </p:grpSpPr>
        <p:cxnSp>
          <p:nvCxnSpPr>
            <p:cNvPr id="1249" name="Google Shape;1249;p57"/>
            <p:cNvCxnSpPr/>
            <p:nvPr/>
          </p:nvCxnSpPr>
          <p:spPr>
            <a:xfrm>
              <a:off x="1112950" y="532575"/>
              <a:ext cx="0" cy="665400"/>
            </a:xfrm>
            <a:prstGeom prst="straightConnector1">
              <a:avLst/>
            </a:prstGeom>
            <a:noFill/>
            <a:ln cap="flat" cmpd="sng" w="19050">
              <a:solidFill>
                <a:schemeClr val="dk2"/>
              </a:solidFill>
              <a:prstDash val="solid"/>
              <a:round/>
              <a:headEnd len="med" w="med" type="none"/>
              <a:tailEnd len="med" w="med" type="none"/>
            </a:ln>
          </p:spPr>
        </p:cxnSp>
        <p:cxnSp>
          <p:nvCxnSpPr>
            <p:cNvPr id="1250" name="Google Shape;1250;p57"/>
            <p:cNvCxnSpPr/>
            <p:nvPr/>
          </p:nvCxnSpPr>
          <p:spPr>
            <a:xfrm>
              <a:off x="8036425" y="532575"/>
              <a:ext cx="0" cy="665400"/>
            </a:xfrm>
            <a:prstGeom prst="straightConnector1">
              <a:avLst/>
            </a:prstGeom>
            <a:noFill/>
            <a:ln cap="flat" cmpd="sng" w="19050">
              <a:solidFill>
                <a:schemeClr val="dk2"/>
              </a:solidFill>
              <a:prstDash val="solid"/>
              <a:round/>
              <a:headEnd len="med" w="med" type="none"/>
              <a:tailEnd len="med" w="med" type="none"/>
            </a:ln>
          </p:spPr>
        </p:cxnSp>
      </p:grpSp>
      <p:sp>
        <p:nvSpPr>
          <p:cNvPr id="1251" name="Google Shape;1251;p57"/>
          <p:cNvSpPr/>
          <p:nvPr/>
        </p:nvSpPr>
        <p:spPr>
          <a:xfrm>
            <a:off x="593175" y="644111"/>
            <a:ext cx="352268" cy="442324"/>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flipH="1">
            <a:off x="8203650" y="644124"/>
            <a:ext cx="352268" cy="442324"/>
          </a:xfrm>
          <a:custGeom>
            <a:rect b="b" l="l" r="r" t="t"/>
            <a:pathLst>
              <a:path extrusionOk="0" h="19265" w="15341">
                <a:moveTo>
                  <a:pt x="15341" y="17385"/>
                </a:moveTo>
                <a:cubicBezTo>
                  <a:pt x="13687" y="18606"/>
                  <a:pt x="11684" y="19264"/>
                  <a:pt x="9628" y="19262"/>
                </a:cubicBezTo>
                <a:cubicBezTo>
                  <a:pt x="4311" y="19262"/>
                  <a:pt x="1" y="14951"/>
                  <a:pt x="1" y="9630"/>
                </a:cubicBezTo>
                <a:cubicBezTo>
                  <a:pt x="1" y="4313"/>
                  <a:pt x="4311" y="2"/>
                  <a:pt x="9628" y="2"/>
                </a:cubicBezTo>
                <a:cubicBezTo>
                  <a:pt x="10714" y="1"/>
                  <a:pt x="11793" y="184"/>
                  <a:pt x="12817" y="545"/>
                </a:cubicBezTo>
                <a:cubicBezTo>
                  <a:pt x="8913" y="1325"/>
                  <a:pt x="5972" y="4770"/>
                  <a:pt x="5972" y="8901"/>
                </a:cubicBezTo>
                <a:cubicBezTo>
                  <a:pt x="5972" y="13611"/>
                  <a:pt x="9790" y="17425"/>
                  <a:pt x="14499" y="17425"/>
                </a:cubicBezTo>
                <a:cubicBezTo>
                  <a:pt x="14784" y="17424"/>
                  <a:pt x="15064" y="17409"/>
                  <a:pt x="15341" y="173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txBox="1"/>
          <p:nvPr>
            <p:ph idx="6" type="title"/>
          </p:nvPr>
        </p:nvSpPr>
        <p:spPr>
          <a:xfrm>
            <a:off x="1162050" y="624825"/>
            <a:ext cx="68271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DID YOU KNOW THIS?</a:t>
            </a:r>
            <a:endParaRPr/>
          </a:p>
        </p:txBody>
      </p:sp>
      <p:sp>
        <p:nvSpPr>
          <p:cNvPr id="1254" name="Google Shape;1254;p57"/>
          <p:cNvSpPr txBox="1"/>
          <p:nvPr>
            <p:ph idx="7" type="title"/>
          </p:nvPr>
        </p:nvSpPr>
        <p:spPr>
          <a:xfrm>
            <a:off x="720000" y="3365425"/>
            <a:ext cx="2569500" cy="5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55" name="Google Shape;1255;p57"/>
          <p:cNvSpPr txBox="1"/>
          <p:nvPr>
            <p:ph idx="9" type="title"/>
          </p:nvPr>
        </p:nvSpPr>
        <p:spPr>
          <a:xfrm>
            <a:off x="5854200" y="3365425"/>
            <a:ext cx="2569500" cy="5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256" name="Google Shape;1256;p57"/>
          <p:cNvSpPr txBox="1"/>
          <p:nvPr>
            <p:ph idx="8" type="title"/>
          </p:nvPr>
        </p:nvSpPr>
        <p:spPr>
          <a:xfrm>
            <a:off x="3291600" y="3365425"/>
            <a:ext cx="2569500" cy="5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58"/>
          <p:cNvSpPr txBox="1"/>
          <p:nvPr>
            <p:ph type="title"/>
          </p:nvPr>
        </p:nvSpPr>
        <p:spPr>
          <a:xfrm>
            <a:off x="715100" y="858550"/>
            <a:ext cx="6057300" cy="29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a:t>
            </a:r>
            <a:r>
              <a:rPr lang="en">
                <a:solidFill>
                  <a:schemeClr val="accent3"/>
                </a:solidFill>
              </a:rPr>
              <a:t>WORDS</a:t>
            </a:r>
            <a:endParaRPr>
              <a:solidFill>
                <a:schemeClr val="accent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59"/>
          <p:cNvSpPr txBox="1"/>
          <p:nvPr>
            <p:ph type="title"/>
          </p:nvPr>
        </p:nvSpPr>
        <p:spPr>
          <a:xfrm>
            <a:off x="1458150" y="3343992"/>
            <a:ext cx="6227700" cy="53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267" name="Google Shape;1267;p59"/>
          <p:cNvSpPr txBox="1"/>
          <p:nvPr>
            <p:ph idx="1" type="subTitle"/>
          </p:nvPr>
        </p:nvSpPr>
        <p:spPr>
          <a:xfrm>
            <a:off x="1847975" y="1529850"/>
            <a:ext cx="5448000" cy="18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1" name="Shape 1271"/>
        <p:cNvGrpSpPr/>
        <p:nvPr/>
      </p:nvGrpSpPr>
      <p:grpSpPr>
        <a:xfrm>
          <a:off x="0" y="0"/>
          <a:ext cx="0" cy="0"/>
          <a:chOff x="0" y="0"/>
          <a:chExt cx="0" cy="0"/>
        </a:xfrm>
      </p:grpSpPr>
      <p:sp>
        <p:nvSpPr>
          <p:cNvPr id="1272" name="Google Shape;1272;p60"/>
          <p:cNvSpPr/>
          <p:nvPr/>
        </p:nvSpPr>
        <p:spPr>
          <a:xfrm>
            <a:off x="418050" y="310350"/>
            <a:ext cx="8307900" cy="45228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0"/>
          <p:cNvSpPr txBox="1"/>
          <p:nvPr>
            <p:ph type="title"/>
          </p:nvPr>
        </p:nvSpPr>
        <p:spPr>
          <a:xfrm>
            <a:off x="418050" y="4095750"/>
            <a:ext cx="8307900" cy="7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61"/>
          <p:cNvSpPr txBox="1"/>
          <p:nvPr>
            <p:ph idx="1" type="subTitle"/>
          </p:nvPr>
        </p:nvSpPr>
        <p:spPr>
          <a:xfrm>
            <a:off x="715101" y="3433700"/>
            <a:ext cx="3066300" cy="117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1279" name="Google Shape;1279;p61"/>
          <p:cNvSpPr txBox="1"/>
          <p:nvPr>
            <p:ph type="title"/>
          </p:nvPr>
        </p:nvSpPr>
        <p:spPr>
          <a:xfrm>
            <a:off x="715100" y="1406900"/>
            <a:ext cx="3066300" cy="160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pic>
        <p:nvPicPr>
          <p:cNvPr id="1280" name="Google Shape;1280;p61"/>
          <p:cNvPicPr preferRelativeResize="0"/>
          <p:nvPr/>
        </p:nvPicPr>
        <p:blipFill rotWithShape="1">
          <a:blip r:embed="rId3">
            <a:alphaModFix/>
          </a:blip>
          <a:srcRect b="40946" l="0" r="0" t="6185"/>
          <a:stretch/>
        </p:blipFill>
        <p:spPr>
          <a:xfrm>
            <a:off x="4162725" y="1208975"/>
            <a:ext cx="4550474" cy="36126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4"/>
          <p:cNvSpPr/>
          <p:nvPr/>
        </p:nvSpPr>
        <p:spPr>
          <a:xfrm>
            <a:off x="426250" y="538175"/>
            <a:ext cx="640500" cy="6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p:nvPr/>
        </p:nvSpPr>
        <p:spPr>
          <a:xfrm>
            <a:off x="8353863" y="4327400"/>
            <a:ext cx="4450" cy="4225"/>
          </a:xfrm>
          <a:custGeom>
            <a:rect b="b" l="l" r="r" t="t"/>
            <a:pathLst>
              <a:path extrusionOk="0" h="169" w="178">
                <a:moveTo>
                  <a:pt x="108" y="0"/>
                </a:moveTo>
                <a:cubicBezTo>
                  <a:pt x="103" y="43"/>
                  <a:pt x="55" y="41"/>
                  <a:pt x="7" y="38"/>
                </a:cubicBezTo>
                <a:cubicBezTo>
                  <a:pt x="0" y="148"/>
                  <a:pt x="128" y="168"/>
                  <a:pt x="175" y="113"/>
                </a:cubicBezTo>
                <a:cubicBezTo>
                  <a:pt x="178" y="48"/>
                  <a:pt x="149" y="17"/>
                  <a:pt x="1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4"/>
          <p:cNvSpPr/>
          <p:nvPr/>
        </p:nvSpPr>
        <p:spPr>
          <a:xfrm>
            <a:off x="8401588" y="4331125"/>
            <a:ext cx="5250" cy="9300"/>
          </a:xfrm>
          <a:custGeom>
            <a:rect b="b" l="l" r="r" t="t"/>
            <a:pathLst>
              <a:path extrusionOk="0" h="372" w="210">
                <a:moveTo>
                  <a:pt x="184" y="186"/>
                </a:moveTo>
                <a:cubicBezTo>
                  <a:pt x="96" y="159"/>
                  <a:pt x="120" y="9"/>
                  <a:pt x="15" y="0"/>
                </a:cubicBezTo>
                <a:cubicBezTo>
                  <a:pt x="0" y="177"/>
                  <a:pt x="14" y="323"/>
                  <a:pt x="116" y="371"/>
                </a:cubicBezTo>
                <a:cubicBezTo>
                  <a:pt x="91" y="257"/>
                  <a:pt x="209" y="300"/>
                  <a:pt x="184"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4"/>
          <p:cNvSpPr/>
          <p:nvPr/>
        </p:nvSpPr>
        <p:spPr>
          <a:xfrm>
            <a:off x="8322188" y="4357400"/>
            <a:ext cx="2000" cy="1875"/>
          </a:xfrm>
          <a:custGeom>
            <a:rect b="b" l="l" r="r" t="t"/>
            <a:pathLst>
              <a:path extrusionOk="0" h="75" w="80">
                <a:moveTo>
                  <a:pt x="33" y="1"/>
                </a:moveTo>
                <a:cubicBezTo>
                  <a:pt x="25" y="16"/>
                  <a:pt x="12" y="44"/>
                  <a:pt x="0" y="74"/>
                </a:cubicBezTo>
                <a:cubicBezTo>
                  <a:pt x="37" y="65"/>
                  <a:pt x="80" y="13"/>
                  <a:pt x="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4"/>
          <p:cNvSpPr/>
          <p:nvPr/>
        </p:nvSpPr>
        <p:spPr>
          <a:xfrm>
            <a:off x="8322163" y="4359250"/>
            <a:ext cx="25" cy="25"/>
          </a:xfrm>
          <a:custGeom>
            <a:rect b="b" l="l" r="r" t="t"/>
            <a:pathLst>
              <a:path extrusionOk="0" h="1" w="1">
                <a:moveTo>
                  <a:pt x="0" y="0"/>
                </a:move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p:nvPr/>
        </p:nvSpPr>
        <p:spPr>
          <a:xfrm rot="4048123">
            <a:off x="8476712" y="4562675"/>
            <a:ext cx="14325" cy="14325"/>
          </a:xfrm>
          <a:custGeom>
            <a:rect b="b" l="l" r="r" t="t"/>
            <a:pathLst>
              <a:path extrusionOk="0" h="573" w="573">
                <a:moveTo>
                  <a:pt x="505" y="484"/>
                </a:moveTo>
                <a:cubicBezTo>
                  <a:pt x="572" y="139"/>
                  <a:pt x="363" y="445"/>
                  <a:pt x="236" y="298"/>
                </a:cubicBezTo>
                <a:cubicBezTo>
                  <a:pt x="220" y="194"/>
                  <a:pt x="419" y="326"/>
                  <a:pt x="404" y="224"/>
                </a:cubicBezTo>
                <a:cubicBezTo>
                  <a:pt x="313" y="84"/>
                  <a:pt x="185" y="261"/>
                  <a:pt x="101" y="186"/>
                </a:cubicBezTo>
                <a:cubicBezTo>
                  <a:pt x="180" y="175"/>
                  <a:pt x="245" y="148"/>
                  <a:pt x="269" y="75"/>
                </a:cubicBezTo>
                <a:cubicBezTo>
                  <a:pt x="207" y="10"/>
                  <a:pt x="29" y="27"/>
                  <a:pt x="0" y="113"/>
                </a:cubicBezTo>
                <a:cubicBezTo>
                  <a:pt x="89" y="143"/>
                  <a:pt x="185" y="0"/>
                  <a:pt x="236" y="113"/>
                </a:cubicBezTo>
                <a:cubicBezTo>
                  <a:pt x="128" y="81"/>
                  <a:pt x="108" y="144"/>
                  <a:pt x="67" y="186"/>
                </a:cubicBezTo>
                <a:cubicBezTo>
                  <a:pt x="67" y="149"/>
                  <a:pt x="8" y="140"/>
                  <a:pt x="0" y="186"/>
                </a:cubicBezTo>
                <a:cubicBezTo>
                  <a:pt x="160" y="299"/>
                  <a:pt x="251" y="572"/>
                  <a:pt x="471" y="335"/>
                </a:cubicBezTo>
                <a:cubicBezTo>
                  <a:pt x="471" y="373"/>
                  <a:pt x="500" y="379"/>
                  <a:pt x="505" y="410"/>
                </a:cubicBezTo>
                <a:lnTo>
                  <a:pt x="404" y="410"/>
                </a:lnTo>
                <a:cubicBezTo>
                  <a:pt x="418" y="472"/>
                  <a:pt x="354" y="504"/>
                  <a:pt x="404" y="520"/>
                </a:cubicBezTo>
                <a:cubicBezTo>
                  <a:pt x="422" y="444"/>
                  <a:pt x="456" y="442"/>
                  <a:pt x="505" y="48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4"/>
          <p:cNvSpPr txBox="1"/>
          <p:nvPr>
            <p:ph idx="1" type="body"/>
          </p:nvPr>
        </p:nvSpPr>
        <p:spPr>
          <a:xfrm>
            <a:off x="720000" y="1255550"/>
            <a:ext cx="6900000" cy="355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rPr>
              <a:t>Here’s what you’ll find in this </a:t>
            </a:r>
            <a:r>
              <a:rPr b="1" lang="en">
                <a:solidFill>
                  <a:schemeClr val="dk2"/>
                </a:solidFill>
                <a:uFill>
                  <a:noFill/>
                </a:uFill>
                <a:hlinkClick r:id="rId3">
                  <a:extLst>
                    <a:ext uri="{A12FA001-AC4F-418D-AE19-62706E023703}">
                      <ahyp:hlinkClr val="tx"/>
                    </a:ext>
                  </a:extLst>
                </a:hlinkClick>
              </a:rPr>
              <a:t>Slidesgo</a:t>
            </a:r>
            <a:r>
              <a:rPr lang="en">
                <a:solidFill>
                  <a:schemeClr val="dk2"/>
                </a:solidFill>
              </a:rPr>
              <a:t> template: </a:t>
            </a:r>
            <a:endParaRPr>
              <a:solidFill>
                <a:schemeClr val="dk2"/>
              </a:solidFill>
            </a:endParaRPr>
          </a:p>
          <a:p>
            <a:pPr indent="-304800" lvl="0" marL="457200" rtl="0" algn="l">
              <a:lnSpc>
                <a:spcPct val="100000"/>
              </a:lnSpc>
              <a:spcBef>
                <a:spcPts val="0"/>
              </a:spcBef>
              <a:spcAft>
                <a:spcPts val="0"/>
              </a:spcAft>
              <a:buSzPts val="1200"/>
              <a:buAutoNum type="arabicPeriod"/>
            </a:pPr>
            <a:r>
              <a:rPr lang="en">
                <a:solidFill>
                  <a:schemeClr val="dk2"/>
                </a:solidFill>
              </a:rPr>
              <a:t>A slide structure based on a multi-purpose presentation for education, which you can easily adapt to your needs. For more info on how to edit the template, please visit </a:t>
            </a:r>
            <a:r>
              <a:rPr b="1" lang="en">
                <a:solidFill>
                  <a:schemeClr val="dk2"/>
                </a:solidFill>
                <a:uFill>
                  <a:noFill/>
                </a:uFill>
                <a:hlinkClick r:id="rId4">
                  <a:extLst>
                    <a:ext uri="{A12FA001-AC4F-418D-AE19-62706E023703}">
                      <ahyp:hlinkClr val="tx"/>
                    </a:ext>
                  </a:extLst>
                </a:hlinkClick>
              </a:rPr>
              <a:t>Slidesgo School</a:t>
            </a:r>
            <a:r>
              <a:rPr lang="en">
                <a:solidFill>
                  <a:schemeClr val="dk2"/>
                </a:solidFill>
              </a:rPr>
              <a:t> or read our </a:t>
            </a:r>
            <a:r>
              <a:rPr b="1" lang="en">
                <a:solidFill>
                  <a:schemeClr val="dk2"/>
                </a:solidFill>
                <a:uFill>
                  <a:noFill/>
                </a:uFill>
                <a:hlinkClick r:id="rId5">
                  <a:extLst>
                    <a:ext uri="{A12FA001-AC4F-418D-AE19-62706E023703}">
                      <ahyp:hlinkClr val="tx"/>
                    </a:ext>
                  </a:extLst>
                </a:hlinkClick>
              </a:rPr>
              <a:t>FAQs</a:t>
            </a:r>
            <a:r>
              <a:rPr lang="en">
                <a:solidFill>
                  <a:schemeClr val="dk2"/>
                </a:solidFill>
              </a:rPr>
              <a:t>.</a:t>
            </a:r>
            <a:endParaRPr>
              <a:solidFill>
                <a:schemeClr val="dk2"/>
              </a:solidFill>
            </a:endParaRPr>
          </a:p>
          <a:p>
            <a:pPr indent="-304800" lvl="0" marL="457200" rtl="0" algn="l">
              <a:lnSpc>
                <a:spcPct val="100000"/>
              </a:lnSpc>
              <a:spcBef>
                <a:spcPts val="0"/>
              </a:spcBef>
              <a:spcAft>
                <a:spcPts val="0"/>
              </a:spcAft>
              <a:buSzPts val="1200"/>
              <a:buAutoNum type="arabicPeriod"/>
            </a:pPr>
            <a:r>
              <a:rPr lang="en">
                <a:solidFill>
                  <a:schemeClr val="dk2"/>
                </a:solidFill>
              </a:rPr>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lang="en">
                <a:solidFill>
                  <a:schemeClr val="dk2"/>
                </a:solidFill>
              </a:rPr>
              <a:t>.</a:t>
            </a:r>
            <a:endParaRPr>
              <a:solidFill>
                <a:schemeClr val="dk2"/>
              </a:solidFill>
            </a:endParaRPr>
          </a:p>
          <a:p>
            <a:pPr indent="-304800" lvl="0" marL="457200" rtl="0" algn="l">
              <a:lnSpc>
                <a:spcPct val="100000"/>
              </a:lnSpc>
              <a:spcBef>
                <a:spcPts val="0"/>
              </a:spcBef>
              <a:spcAft>
                <a:spcPts val="0"/>
              </a:spcAft>
              <a:buSzPts val="1200"/>
              <a:buAutoNum type="arabicPeriod"/>
            </a:pPr>
            <a:r>
              <a:rPr lang="en">
                <a:solidFill>
                  <a:schemeClr val="dk2"/>
                </a:solidFill>
              </a:rPr>
              <a:t>A </a:t>
            </a:r>
            <a:r>
              <a:rPr b="1" lang="en">
                <a:solidFill>
                  <a:schemeClr val="hlink"/>
                </a:solidFill>
                <a:uFill>
                  <a:noFill/>
                </a:uFill>
                <a:hlinkClick action="ppaction://hlinksldjump" r:id="rId7"/>
              </a:rPr>
              <a:t>thanks slide</a:t>
            </a:r>
            <a:r>
              <a:rPr lang="en">
                <a:solidFill>
                  <a:schemeClr val="dk2"/>
                </a:solidFill>
              </a:rPr>
              <a:t>, which you must keep so that proper credits for our design are given.</a:t>
            </a:r>
            <a:endParaRPr>
              <a:solidFill>
                <a:schemeClr val="dk2"/>
              </a:solidFill>
            </a:endParaRPr>
          </a:p>
          <a:p>
            <a:pPr indent="-304800" lvl="0" marL="457200" rtl="0" algn="l">
              <a:lnSpc>
                <a:spcPct val="100000"/>
              </a:lnSpc>
              <a:spcBef>
                <a:spcPts val="0"/>
              </a:spcBef>
              <a:spcAft>
                <a:spcPts val="0"/>
              </a:spcAft>
              <a:buSzPts val="1200"/>
              <a:buAutoNum type="arabicPeriod"/>
            </a:pPr>
            <a:r>
              <a:rPr lang="en">
                <a:solidFill>
                  <a:schemeClr val="dk2"/>
                </a:solidFill>
              </a:rPr>
              <a:t>A </a:t>
            </a:r>
            <a:r>
              <a:rPr b="1" lang="en">
                <a:solidFill>
                  <a:schemeClr val="hlink"/>
                </a:solidFill>
                <a:uFill>
                  <a:noFill/>
                </a:uFill>
                <a:hlinkClick action="ppaction://hlinksldjump" r:id="rId8"/>
              </a:rPr>
              <a:t>resources slide</a:t>
            </a:r>
            <a:r>
              <a:rPr lang="en">
                <a:solidFill>
                  <a:schemeClr val="dk2"/>
                </a:solidFill>
              </a:rPr>
              <a:t>, where you’ll find links to all the elements used in the template.</a:t>
            </a:r>
            <a:endParaRPr>
              <a:solidFill>
                <a:schemeClr val="dk2"/>
              </a:solidFill>
            </a:endParaRPr>
          </a:p>
          <a:p>
            <a:pPr indent="-304800" lvl="0" marL="457200" rtl="0" algn="l">
              <a:lnSpc>
                <a:spcPct val="100000"/>
              </a:lnSpc>
              <a:spcBef>
                <a:spcPts val="0"/>
              </a:spcBef>
              <a:spcAft>
                <a:spcPts val="0"/>
              </a:spcAft>
              <a:buSzPts val="1200"/>
              <a:buAutoNum type="arabicPeriod"/>
            </a:pPr>
            <a:r>
              <a:rPr b="1" lang="en">
                <a:solidFill>
                  <a:schemeClr val="hlink"/>
                </a:solidFill>
                <a:uFill>
                  <a:noFill/>
                </a:uFill>
                <a:hlinkClick action="ppaction://hlinksldjump" r:id="rId9"/>
              </a:rPr>
              <a:t>Instructions for use</a:t>
            </a:r>
            <a:r>
              <a:rPr lang="en">
                <a:solidFill>
                  <a:schemeClr val="dk2"/>
                </a:solidFill>
              </a:rPr>
              <a:t>.</a:t>
            </a:r>
            <a:endParaRPr>
              <a:solidFill>
                <a:schemeClr val="dk2"/>
              </a:solidFill>
            </a:endParaRPr>
          </a:p>
          <a:p>
            <a:pPr indent="-304800" lvl="0" marL="457200" rtl="0" algn="l">
              <a:lnSpc>
                <a:spcPct val="100000"/>
              </a:lnSpc>
              <a:spcBef>
                <a:spcPts val="0"/>
              </a:spcBef>
              <a:spcAft>
                <a:spcPts val="0"/>
              </a:spcAft>
              <a:buSzPts val="1200"/>
              <a:buAutoNum type="arabicPeriod"/>
            </a:pPr>
            <a:r>
              <a:rPr lang="en">
                <a:solidFill>
                  <a:schemeClr val="dk2"/>
                </a:solidFill>
              </a:rPr>
              <a:t>Final slides with:</a:t>
            </a:r>
            <a:endParaRPr>
              <a:solidFill>
                <a:schemeClr val="dk2"/>
              </a:solidFill>
            </a:endParaRPr>
          </a:p>
          <a:p>
            <a:pPr indent="-304800" lvl="0" marL="914400" rtl="0" algn="l">
              <a:lnSpc>
                <a:spcPct val="100000"/>
              </a:lnSpc>
              <a:spcBef>
                <a:spcPts val="0"/>
              </a:spcBef>
              <a:spcAft>
                <a:spcPts val="0"/>
              </a:spcAft>
              <a:buClr>
                <a:schemeClr val="accent3"/>
              </a:buClr>
              <a:buSzPts val="1200"/>
              <a:buChar char="●"/>
            </a:pPr>
            <a:r>
              <a:rPr lang="en">
                <a:solidFill>
                  <a:schemeClr val="dk2"/>
                </a:solidFill>
              </a:rPr>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solidFill>
                  <a:schemeClr val="dk2"/>
                </a:solidFill>
              </a:rPr>
              <a:t> used in the template.</a:t>
            </a:r>
            <a:endParaRPr>
              <a:solidFill>
                <a:schemeClr val="dk2"/>
              </a:solidFill>
            </a:endParaRPr>
          </a:p>
          <a:p>
            <a:pPr indent="-304800" lvl="0" marL="914400" rtl="0" algn="l">
              <a:lnSpc>
                <a:spcPct val="100000"/>
              </a:lnSpc>
              <a:spcBef>
                <a:spcPts val="0"/>
              </a:spcBef>
              <a:spcAft>
                <a:spcPts val="0"/>
              </a:spcAft>
              <a:buClr>
                <a:schemeClr val="accent3"/>
              </a:buClr>
              <a:buSzPts val="1200"/>
              <a:buChar char="●"/>
            </a:pPr>
            <a:r>
              <a:rPr lang="en">
                <a:solidFill>
                  <a:schemeClr val="dk2"/>
                </a:solidFill>
              </a:rPr>
              <a:t>A </a:t>
            </a:r>
            <a:r>
              <a:rPr b="1" lang="en">
                <a:solidFill>
                  <a:schemeClr val="hlink"/>
                </a:solidFill>
                <a:uFill>
                  <a:noFill/>
                </a:uFill>
                <a:hlinkClick action="ppaction://hlinksldjump" r:id="rId12"/>
              </a:rPr>
              <a:t>selection of illustrations</a:t>
            </a:r>
            <a:r>
              <a:rPr b="1" lang="en">
                <a:solidFill>
                  <a:schemeClr val="dk2"/>
                </a:solidFill>
              </a:rPr>
              <a:t>.</a:t>
            </a:r>
            <a:r>
              <a:rPr lang="en">
                <a:solidFill>
                  <a:schemeClr val="dk2"/>
                </a:solidFill>
              </a:rPr>
              <a:t> You can also customize and animate them as you wish with the online editor. Visit</a:t>
            </a:r>
            <a:r>
              <a:rPr b="1" lang="en">
                <a:solidFill>
                  <a:schemeClr val="dk2"/>
                </a:solidFill>
              </a:rPr>
              <a:t> </a:t>
            </a:r>
            <a:r>
              <a:rPr b="1" lang="en">
                <a:solidFill>
                  <a:schemeClr val="dk2"/>
                </a:solidFill>
                <a:uFill>
                  <a:noFill/>
                </a:uFill>
                <a:hlinkClick r:id="rId13">
                  <a:extLst>
                    <a:ext uri="{A12FA001-AC4F-418D-AE19-62706E023703}">
                      <ahyp:hlinkClr val="tx"/>
                    </a:ext>
                  </a:extLst>
                </a:hlinkClick>
              </a:rPr>
              <a:t>Storyset</a:t>
            </a:r>
            <a:r>
              <a:rPr lang="en">
                <a:solidFill>
                  <a:schemeClr val="dk2"/>
                </a:solidFill>
              </a:rPr>
              <a:t> to find more. </a:t>
            </a:r>
            <a:endParaRPr>
              <a:solidFill>
                <a:schemeClr val="dk2"/>
              </a:solidFill>
            </a:endParaRPr>
          </a:p>
          <a:p>
            <a:pPr indent="-304800" lvl="0" marL="914400" rtl="0" algn="l">
              <a:lnSpc>
                <a:spcPct val="100000"/>
              </a:lnSpc>
              <a:spcBef>
                <a:spcPts val="0"/>
              </a:spcBef>
              <a:spcAft>
                <a:spcPts val="0"/>
              </a:spcAft>
              <a:buClr>
                <a:schemeClr val="accent3"/>
              </a:buClr>
              <a:buSzPts val="1200"/>
              <a:buChar char="●"/>
            </a:pPr>
            <a:r>
              <a:rPr lang="en">
                <a:solidFill>
                  <a:schemeClr val="dk2"/>
                </a:solidFill>
              </a:rPr>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solidFill>
                  <a:schemeClr val="dk2"/>
                </a:solidFill>
              </a:rPr>
              <a:t>, whose size and color can be edited. </a:t>
            </a:r>
            <a:endParaRPr>
              <a:solidFill>
                <a:schemeClr val="dk2"/>
              </a:solidFill>
            </a:endParaRPr>
          </a:p>
          <a:p>
            <a:pPr indent="-304800" lvl="0" marL="914400" rtl="0" algn="l">
              <a:lnSpc>
                <a:spcPct val="100000"/>
              </a:lnSpc>
              <a:spcBef>
                <a:spcPts val="0"/>
              </a:spcBef>
              <a:spcAft>
                <a:spcPts val="0"/>
              </a:spcAft>
              <a:buClr>
                <a:schemeClr val="accent3"/>
              </a:buClr>
              <a:buSzPts val="1200"/>
              <a:buChar char="●"/>
            </a:pPr>
            <a:r>
              <a:rPr lang="en">
                <a:solidFill>
                  <a:schemeClr val="dk2"/>
                </a:solidFill>
              </a:rPr>
              <a:t>Sets of </a:t>
            </a:r>
            <a:r>
              <a:rPr b="1" lang="en">
                <a:solidFill>
                  <a:schemeClr val="hlink"/>
                </a:solidFill>
                <a:uFill>
                  <a:noFill/>
                </a:uFill>
                <a:hlinkClick action="ppaction://hlinksldjump" r:id="rId16"/>
              </a:rPr>
              <a:t>customizable icons</a:t>
            </a:r>
            <a:r>
              <a:rPr lang="en">
                <a:solidFill>
                  <a:schemeClr val="dk2"/>
                </a:solidFill>
              </a:rPr>
              <a:t> of the following themes: general, business, avatar, creative process, education, help &amp; support, medical, nature, performing arts, SEO &amp; marketing, and teamwork.</a:t>
            </a:r>
            <a:endParaRPr>
              <a:solidFill>
                <a:schemeClr val="dk2"/>
              </a:solidFill>
            </a:endParaRPr>
          </a:p>
          <a:p>
            <a:pPr indent="0" lvl="0" marL="0" rtl="0" algn="l">
              <a:lnSpc>
                <a:spcPct val="100000"/>
              </a:lnSpc>
              <a:spcBef>
                <a:spcPts val="0"/>
              </a:spcBef>
              <a:spcAft>
                <a:spcPts val="0"/>
              </a:spcAft>
              <a:buNone/>
            </a:pPr>
            <a:r>
              <a:rPr lang="en">
                <a:solidFill>
                  <a:schemeClr val="dk2"/>
                </a:solidFill>
              </a:rPr>
              <a:t>You can delete this slide when you’re done editing the presentation.</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566" name="Google Shape;566;p44"/>
          <p:cNvSpPr txBox="1"/>
          <p:nvPr>
            <p:ph type="title"/>
          </p:nvPr>
        </p:nvSpPr>
        <p:spPr>
          <a:xfrm>
            <a:off x="1104900" y="624825"/>
            <a:ext cx="73239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pSp>
        <p:nvGrpSpPr>
          <p:cNvPr id="567" name="Google Shape;567;p44"/>
          <p:cNvGrpSpPr/>
          <p:nvPr/>
        </p:nvGrpSpPr>
        <p:grpSpPr>
          <a:xfrm>
            <a:off x="420900" y="535050"/>
            <a:ext cx="8310900" cy="665100"/>
            <a:chOff x="420900" y="535050"/>
            <a:chExt cx="8310900" cy="665100"/>
          </a:xfrm>
        </p:grpSpPr>
        <p:cxnSp>
          <p:nvCxnSpPr>
            <p:cNvPr id="568" name="Google Shape;568;p44"/>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569" name="Google Shape;569;p44"/>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cxnSp>
        <p:nvCxnSpPr>
          <p:cNvPr id="570" name="Google Shape;570;p44"/>
          <p:cNvCxnSpPr/>
          <p:nvPr/>
        </p:nvCxnSpPr>
        <p:spPr>
          <a:xfrm>
            <a:off x="1066800" y="540550"/>
            <a:ext cx="0" cy="664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62"/>
          <p:cNvSpPr txBox="1"/>
          <p:nvPr>
            <p:ph idx="1" type="subTitle"/>
          </p:nvPr>
        </p:nvSpPr>
        <p:spPr>
          <a:xfrm>
            <a:off x="3357700" y="3804425"/>
            <a:ext cx="5071200" cy="47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 can enter a subtitle here if you need it</a:t>
            </a:r>
            <a:endParaRPr/>
          </a:p>
        </p:txBody>
      </p:sp>
      <p:sp>
        <p:nvSpPr>
          <p:cNvPr id="1286" name="Google Shape;1286;p62"/>
          <p:cNvSpPr txBox="1"/>
          <p:nvPr>
            <p:ph idx="2" type="title"/>
          </p:nvPr>
        </p:nvSpPr>
        <p:spPr>
          <a:xfrm>
            <a:off x="3357700" y="2105025"/>
            <a:ext cx="5071200" cy="157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EDUCATION </a:t>
            </a:r>
            <a:r>
              <a:rPr lang="en">
                <a:solidFill>
                  <a:schemeClr val="accent3"/>
                </a:solidFill>
              </a:rPr>
              <a:t>&amp; ACADEMIA</a:t>
            </a:r>
            <a:endParaRPr>
              <a:solidFill>
                <a:schemeClr val="accent3"/>
              </a:solidFill>
            </a:endParaRPr>
          </a:p>
        </p:txBody>
      </p:sp>
      <p:sp>
        <p:nvSpPr>
          <p:cNvPr id="1287" name="Google Shape;1287;p62"/>
          <p:cNvSpPr txBox="1"/>
          <p:nvPr>
            <p:ph type="title"/>
          </p:nvPr>
        </p:nvSpPr>
        <p:spPr>
          <a:xfrm>
            <a:off x="3204850" y="1021125"/>
            <a:ext cx="5224200" cy="10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288" name="Google Shape;1288;p62"/>
          <p:cNvCxnSpPr/>
          <p:nvPr/>
        </p:nvCxnSpPr>
        <p:spPr>
          <a:xfrm>
            <a:off x="4942300" y="1031075"/>
            <a:ext cx="0" cy="1026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63"/>
          <p:cNvSpPr txBox="1"/>
          <p:nvPr>
            <p:ph idx="1" type="subTitle"/>
          </p:nvPr>
        </p:nvSpPr>
        <p:spPr>
          <a:xfrm>
            <a:off x="838925" y="2442100"/>
            <a:ext cx="3047400" cy="10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294" name="Google Shape;1294;p63"/>
          <p:cNvSpPr txBox="1"/>
          <p:nvPr>
            <p:ph type="title"/>
          </p:nvPr>
        </p:nvSpPr>
        <p:spPr>
          <a:xfrm>
            <a:off x="838925" y="1435475"/>
            <a:ext cx="3047400" cy="93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DESKTOP </a:t>
            </a:r>
            <a:r>
              <a:rPr lang="en"/>
              <a:t>SOFTWARE</a:t>
            </a:r>
            <a:endParaRPr/>
          </a:p>
        </p:txBody>
      </p:sp>
      <p:grpSp>
        <p:nvGrpSpPr>
          <p:cNvPr id="1295" name="Google Shape;1295;p63"/>
          <p:cNvGrpSpPr/>
          <p:nvPr/>
        </p:nvGrpSpPr>
        <p:grpSpPr>
          <a:xfrm>
            <a:off x="4638675" y="1552575"/>
            <a:ext cx="3580800" cy="2803810"/>
            <a:chOff x="4638675" y="1552575"/>
            <a:chExt cx="3580800" cy="2803810"/>
          </a:xfrm>
        </p:grpSpPr>
        <p:sp>
          <p:nvSpPr>
            <p:cNvPr id="1296" name="Google Shape;1296;p63"/>
            <p:cNvSpPr/>
            <p:nvPr/>
          </p:nvSpPr>
          <p:spPr>
            <a:xfrm>
              <a:off x="4638675" y="1552575"/>
              <a:ext cx="3580800" cy="23463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6284163" y="3899392"/>
              <a:ext cx="305350" cy="363520"/>
            </a:xfrm>
            <a:custGeom>
              <a:rect b="b" l="l" r="r" t="t"/>
              <a:pathLst>
                <a:path extrusionOk="0" h="19711" w="60812">
                  <a:moveTo>
                    <a:pt x="0" y="1"/>
                  </a:moveTo>
                  <a:lnTo>
                    <a:pt x="0" y="19710"/>
                  </a:lnTo>
                  <a:lnTo>
                    <a:pt x="60812" y="19710"/>
                  </a:lnTo>
                  <a:lnTo>
                    <a:pt x="60812" y="1"/>
                  </a:lnTo>
                  <a:close/>
                </a:path>
              </a:pathLst>
            </a:custGeom>
            <a:solidFill>
              <a:schemeClr val="accent3"/>
            </a:solidFill>
            <a:ln cap="flat" cmpd="sng" w="19050">
              <a:solidFill>
                <a:schemeClr val="dk2"/>
              </a:solidFill>
              <a:prstDash val="solid"/>
              <a:miter lim="400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5805210" y="4249234"/>
              <a:ext cx="1262476" cy="107151"/>
            </a:xfrm>
            <a:custGeom>
              <a:rect b="b" l="l" r="r" t="t"/>
              <a:pathLst>
                <a:path extrusionOk="0" h="5810" w="68464">
                  <a:moveTo>
                    <a:pt x="0" y="0"/>
                  </a:moveTo>
                  <a:lnTo>
                    <a:pt x="0" y="5809"/>
                  </a:lnTo>
                  <a:lnTo>
                    <a:pt x="68463" y="5809"/>
                  </a:lnTo>
                  <a:lnTo>
                    <a:pt x="68463" y="0"/>
                  </a:lnTo>
                  <a:close/>
                </a:path>
              </a:pathLst>
            </a:custGeom>
            <a:solidFill>
              <a:schemeClr val="accent3"/>
            </a:solidFill>
            <a:ln cap="flat" cmpd="sng" w="19050">
              <a:solidFill>
                <a:schemeClr val="dk2"/>
              </a:solidFill>
              <a:prstDash val="solid"/>
              <a:miter lim="400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9" name="Google Shape;1299;p63"/>
          <p:cNvPicPr preferRelativeResize="0"/>
          <p:nvPr/>
        </p:nvPicPr>
        <p:blipFill>
          <a:blip r:embed="rId3">
            <a:alphaModFix/>
          </a:blip>
          <a:stretch>
            <a:fillRect/>
          </a:stretch>
        </p:blipFill>
        <p:spPr>
          <a:xfrm>
            <a:off x="4782337" y="1720926"/>
            <a:ext cx="3293476" cy="18509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64"/>
          <p:cNvSpPr txBox="1"/>
          <p:nvPr>
            <p:ph idx="1" type="subTitle"/>
          </p:nvPr>
        </p:nvSpPr>
        <p:spPr>
          <a:xfrm>
            <a:off x="5360050" y="2736075"/>
            <a:ext cx="2973600" cy="105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1305" name="Google Shape;1305;p64"/>
          <p:cNvSpPr txBox="1"/>
          <p:nvPr>
            <p:ph type="title"/>
          </p:nvPr>
        </p:nvSpPr>
        <p:spPr>
          <a:xfrm>
            <a:off x="5360050" y="1971675"/>
            <a:ext cx="2973600" cy="76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PHONE APP</a:t>
            </a:r>
            <a:endParaRPr/>
          </a:p>
        </p:txBody>
      </p:sp>
      <p:grpSp>
        <p:nvGrpSpPr>
          <p:cNvPr id="1306" name="Google Shape;1306;p64"/>
          <p:cNvGrpSpPr/>
          <p:nvPr/>
        </p:nvGrpSpPr>
        <p:grpSpPr>
          <a:xfrm>
            <a:off x="715100" y="1381125"/>
            <a:ext cx="3923700" cy="2116200"/>
            <a:chOff x="715100" y="1381125"/>
            <a:chExt cx="3923700" cy="2116200"/>
          </a:xfrm>
        </p:grpSpPr>
        <p:sp>
          <p:nvSpPr>
            <p:cNvPr id="1307" name="Google Shape;1307;p64"/>
            <p:cNvSpPr/>
            <p:nvPr/>
          </p:nvSpPr>
          <p:spPr>
            <a:xfrm>
              <a:off x="715100" y="1381125"/>
              <a:ext cx="3923700" cy="21162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4"/>
            <p:cNvSpPr/>
            <p:nvPr/>
          </p:nvSpPr>
          <p:spPr>
            <a:xfrm rot="-5400000">
              <a:off x="711504" y="2421136"/>
              <a:ext cx="429024" cy="53580"/>
            </a:xfrm>
            <a:custGeom>
              <a:rect b="b" l="l" r="r" t="t"/>
              <a:pathLst>
                <a:path extrusionOk="0" h="2607" w="20872">
                  <a:moveTo>
                    <a:pt x="1254" y="1"/>
                  </a:moveTo>
                  <a:cubicBezTo>
                    <a:pt x="564" y="1"/>
                    <a:pt x="1" y="586"/>
                    <a:pt x="1" y="1285"/>
                  </a:cubicBezTo>
                  <a:cubicBezTo>
                    <a:pt x="41" y="2006"/>
                    <a:pt x="601" y="2607"/>
                    <a:pt x="1323" y="2607"/>
                  </a:cubicBezTo>
                  <a:lnTo>
                    <a:pt x="19550" y="2607"/>
                  </a:lnTo>
                  <a:cubicBezTo>
                    <a:pt x="20271" y="2607"/>
                    <a:pt x="20872" y="2006"/>
                    <a:pt x="20872" y="1285"/>
                  </a:cubicBezTo>
                  <a:lnTo>
                    <a:pt x="20832" y="1285"/>
                  </a:lnTo>
                  <a:cubicBezTo>
                    <a:pt x="20832" y="586"/>
                    <a:pt x="20268" y="1"/>
                    <a:pt x="19578" y="1"/>
                  </a:cubicBezTo>
                  <a:cubicBezTo>
                    <a:pt x="19555" y="1"/>
                    <a:pt x="19533" y="2"/>
                    <a:pt x="19510" y="3"/>
                  </a:cubicBezTo>
                  <a:lnTo>
                    <a:pt x="1323" y="3"/>
                  </a:lnTo>
                  <a:cubicBezTo>
                    <a:pt x="1300" y="2"/>
                    <a:pt x="1277" y="1"/>
                    <a:pt x="1254" y="1"/>
                  </a:cubicBezTo>
                  <a:close/>
                </a:path>
              </a:pathLst>
            </a:custGeom>
            <a:solidFill>
              <a:schemeClr val="accent1"/>
            </a:solidFill>
            <a:ln cap="flat" cmpd="sng" w="19050">
              <a:solidFill>
                <a:schemeClr val="accent1"/>
              </a:solidFill>
              <a:prstDash val="solid"/>
              <a:miter lim="400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4"/>
            <p:cNvSpPr/>
            <p:nvPr/>
          </p:nvSpPr>
          <p:spPr>
            <a:xfrm rot="-5400000">
              <a:off x="4244167" y="2364364"/>
              <a:ext cx="326927" cy="167153"/>
            </a:xfrm>
            <a:custGeom>
              <a:rect b="b" l="l" r="r" t="t"/>
              <a:pathLst>
                <a:path extrusionOk="0" h="8133" w="15905">
                  <a:moveTo>
                    <a:pt x="4046" y="0"/>
                  </a:moveTo>
                  <a:cubicBezTo>
                    <a:pt x="1803" y="0"/>
                    <a:pt x="0" y="1843"/>
                    <a:pt x="0" y="4086"/>
                  </a:cubicBezTo>
                  <a:cubicBezTo>
                    <a:pt x="0" y="6330"/>
                    <a:pt x="1803" y="8132"/>
                    <a:pt x="4046" y="8132"/>
                  </a:cubicBezTo>
                  <a:lnTo>
                    <a:pt x="11858" y="8132"/>
                  </a:lnTo>
                  <a:cubicBezTo>
                    <a:pt x="14101" y="8132"/>
                    <a:pt x="15904" y="6330"/>
                    <a:pt x="15904" y="4086"/>
                  </a:cubicBezTo>
                  <a:cubicBezTo>
                    <a:pt x="15904" y="1843"/>
                    <a:pt x="14101" y="0"/>
                    <a:pt x="11858" y="0"/>
                  </a:cubicBezTo>
                  <a:close/>
                </a:path>
              </a:pathLst>
            </a:custGeom>
            <a:solidFill>
              <a:schemeClr val="accent3"/>
            </a:solidFill>
            <a:ln cap="flat" cmpd="sng" w="19050">
              <a:solidFill>
                <a:schemeClr val="accent1"/>
              </a:solidFill>
              <a:prstDash val="solid"/>
              <a:miter lim="400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0" name="Google Shape;1310;p64"/>
          <p:cNvPicPr preferRelativeResize="0"/>
          <p:nvPr/>
        </p:nvPicPr>
        <p:blipFill rotWithShape="1">
          <a:blip r:embed="rId3">
            <a:alphaModFix/>
          </a:blip>
          <a:srcRect b="-33439" l="20345" r="20339" t="-33422"/>
          <a:stretch/>
        </p:blipFill>
        <p:spPr>
          <a:xfrm rot="-5400000">
            <a:off x="1719712" y="891038"/>
            <a:ext cx="1837425" cy="30860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65"/>
          <p:cNvSpPr/>
          <p:nvPr/>
        </p:nvSpPr>
        <p:spPr>
          <a:xfrm>
            <a:off x="5314950" y="1219200"/>
            <a:ext cx="2362200" cy="33894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5"/>
          <p:cNvSpPr txBox="1"/>
          <p:nvPr>
            <p:ph idx="1" type="subTitle"/>
          </p:nvPr>
        </p:nvSpPr>
        <p:spPr>
          <a:xfrm>
            <a:off x="838925" y="2275575"/>
            <a:ext cx="3047400" cy="10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317" name="Google Shape;1317;p65"/>
          <p:cNvSpPr txBox="1"/>
          <p:nvPr>
            <p:ph type="title"/>
          </p:nvPr>
        </p:nvSpPr>
        <p:spPr>
          <a:xfrm>
            <a:off x="838925" y="1548975"/>
            <a:ext cx="3047400" cy="72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TABLET APP</a:t>
            </a:r>
            <a:endParaRPr/>
          </a:p>
        </p:txBody>
      </p:sp>
      <p:sp>
        <p:nvSpPr>
          <p:cNvPr id="1318" name="Google Shape;1318;p65"/>
          <p:cNvSpPr/>
          <p:nvPr/>
        </p:nvSpPr>
        <p:spPr>
          <a:xfrm>
            <a:off x="6387100" y="4335126"/>
            <a:ext cx="217900" cy="111564"/>
          </a:xfrm>
          <a:custGeom>
            <a:rect b="b" l="l" r="r" t="t"/>
            <a:pathLst>
              <a:path extrusionOk="0" h="6892" w="13461">
                <a:moveTo>
                  <a:pt x="3445" y="1"/>
                </a:moveTo>
                <a:cubicBezTo>
                  <a:pt x="1522" y="1"/>
                  <a:pt x="0" y="1523"/>
                  <a:pt x="0" y="3446"/>
                </a:cubicBezTo>
                <a:cubicBezTo>
                  <a:pt x="0" y="5329"/>
                  <a:pt x="1522" y="6851"/>
                  <a:pt x="3445" y="6891"/>
                </a:cubicBezTo>
                <a:lnTo>
                  <a:pt x="10015" y="6891"/>
                </a:lnTo>
                <a:cubicBezTo>
                  <a:pt x="11938" y="6851"/>
                  <a:pt x="13460" y="5329"/>
                  <a:pt x="13460" y="3446"/>
                </a:cubicBezTo>
                <a:cubicBezTo>
                  <a:pt x="13460" y="1523"/>
                  <a:pt x="11938" y="1"/>
                  <a:pt x="10015" y="1"/>
                </a:cubicBezTo>
                <a:close/>
              </a:path>
            </a:pathLst>
          </a:custGeom>
          <a:solidFill>
            <a:schemeClr val="accent1"/>
          </a:solidFill>
          <a:ln cap="flat" cmpd="sng" w="25050">
            <a:solidFill>
              <a:schemeClr val="accent2"/>
            </a:solidFill>
            <a:prstDash val="solid"/>
            <a:miter lim="400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5"/>
          <p:cNvSpPr/>
          <p:nvPr/>
        </p:nvSpPr>
        <p:spPr>
          <a:xfrm>
            <a:off x="6459725" y="1320335"/>
            <a:ext cx="72650" cy="61691"/>
          </a:xfrm>
          <a:custGeom>
            <a:rect b="b" l="l" r="r" t="t"/>
            <a:pathLst>
              <a:path extrusionOk="0" h="3811" w="4488">
                <a:moveTo>
                  <a:pt x="2564" y="0"/>
                </a:moveTo>
                <a:cubicBezTo>
                  <a:pt x="842" y="0"/>
                  <a:pt x="0" y="2043"/>
                  <a:pt x="1202" y="3245"/>
                </a:cubicBezTo>
                <a:cubicBezTo>
                  <a:pt x="1593" y="3636"/>
                  <a:pt x="2077" y="3810"/>
                  <a:pt x="2552" y="3810"/>
                </a:cubicBezTo>
                <a:cubicBezTo>
                  <a:pt x="3539" y="3810"/>
                  <a:pt x="4487" y="3058"/>
                  <a:pt x="4487" y="1923"/>
                </a:cubicBezTo>
                <a:cubicBezTo>
                  <a:pt x="4487" y="841"/>
                  <a:pt x="3606" y="0"/>
                  <a:pt x="2564" y="0"/>
                </a:cubicBezTo>
                <a:close/>
              </a:path>
            </a:pathLst>
          </a:custGeom>
          <a:solidFill>
            <a:schemeClr val="dk1"/>
          </a:solidFill>
          <a:ln cap="flat" cmpd="sng" w="25050">
            <a:solidFill>
              <a:schemeClr val="dk1"/>
            </a:solidFill>
            <a:prstDash val="solid"/>
            <a:miter lim="400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0" name="Google Shape;1320;p65"/>
          <p:cNvPicPr preferRelativeResize="0"/>
          <p:nvPr/>
        </p:nvPicPr>
        <p:blipFill rotWithShape="1">
          <a:blip r:embed="rId3">
            <a:alphaModFix/>
          </a:blip>
          <a:srcRect b="9805" l="8051" r="64087" t="25811"/>
          <a:stretch/>
        </p:blipFill>
        <p:spPr>
          <a:xfrm>
            <a:off x="5426825" y="1480025"/>
            <a:ext cx="2137626" cy="271498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66"/>
          <p:cNvSpPr/>
          <p:nvPr/>
        </p:nvSpPr>
        <p:spPr>
          <a:xfrm>
            <a:off x="528688" y="644638"/>
            <a:ext cx="430175" cy="430175"/>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6"/>
          <p:cNvSpPr txBox="1"/>
          <p:nvPr>
            <p:ph type="title"/>
          </p:nvPr>
        </p:nvSpPr>
        <p:spPr>
          <a:xfrm>
            <a:off x="1152525" y="624825"/>
            <a:ext cx="75246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HISTORICAL TIMELINE</a:t>
            </a:r>
            <a:endParaRPr/>
          </a:p>
        </p:txBody>
      </p:sp>
      <p:cxnSp>
        <p:nvCxnSpPr>
          <p:cNvPr id="1327" name="Google Shape;1327;p66"/>
          <p:cNvCxnSpPr/>
          <p:nvPr/>
        </p:nvCxnSpPr>
        <p:spPr>
          <a:xfrm>
            <a:off x="1098950" y="3007300"/>
            <a:ext cx="7629600" cy="0"/>
          </a:xfrm>
          <a:prstGeom prst="straightConnector1">
            <a:avLst/>
          </a:prstGeom>
          <a:noFill/>
          <a:ln cap="flat" cmpd="sng" w="19050">
            <a:solidFill>
              <a:schemeClr val="dk2"/>
            </a:solidFill>
            <a:prstDash val="solid"/>
            <a:round/>
            <a:headEnd len="med" w="med" type="none"/>
            <a:tailEnd len="med" w="med" type="none"/>
          </a:ln>
        </p:spPr>
      </p:cxnSp>
      <p:sp>
        <p:nvSpPr>
          <p:cNvPr id="1328" name="Google Shape;1328;p66"/>
          <p:cNvSpPr txBox="1"/>
          <p:nvPr/>
        </p:nvSpPr>
        <p:spPr>
          <a:xfrm>
            <a:off x="1090025" y="3007150"/>
            <a:ext cx="1845300" cy="5595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Venus</a:t>
            </a:r>
            <a:endParaRPr sz="2000">
              <a:solidFill>
                <a:schemeClr val="lt1"/>
              </a:solidFill>
              <a:latin typeface="Krona One"/>
              <a:ea typeface="Krona One"/>
              <a:cs typeface="Krona One"/>
              <a:sym typeface="Krona One"/>
            </a:endParaRPr>
          </a:p>
        </p:txBody>
      </p:sp>
      <p:sp>
        <p:nvSpPr>
          <p:cNvPr id="1329" name="Google Shape;1329;p66"/>
          <p:cNvSpPr txBox="1"/>
          <p:nvPr/>
        </p:nvSpPr>
        <p:spPr>
          <a:xfrm>
            <a:off x="1090025" y="3566650"/>
            <a:ext cx="1845300" cy="812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Venus is the second planet from the Sun</a:t>
            </a:r>
            <a:endParaRPr>
              <a:solidFill>
                <a:schemeClr val="dk2"/>
              </a:solidFill>
              <a:latin typeface="Space Grotesk"/>
              <a:ea typeface="Space Grotesk"/>
              <a:cs typeface="Space Grotesk"/>
              <a:sym typeface="Space Grotesk"/>
            </a:endParaRPr>
          </a:p>
        </p:txBody>
      </p:sp>
      <p:sp>
        <p:nvSpPr>
          <p:cNvPr id="1330" name="Google Shape;1330;p66"/>
          <p:cNvSpPr txBox="1"/>
          <p:nvPr/>
        </p:nvSpPr>
        <p:spPr>
          <a:xfrm>
            <a:off x="3030254" y="1635700"/>
            <a:ext cx="1845300" cy="5595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Mars</a:t>
            </a:r>
            <a:endParaRPr sz="2000">
              <a:solidFill>
                <a:schemeClr val="lt1"/>
              </a:solidFill>
              <a:latin typeface="Krona One"/>
              <a:ea typeface="Krona One"/>
              <a:cs typeface="Krona One"/>
              <a:sym typeface="Krona One"/>
            </a:endParaRPr>
          </a:p>
        </p:txBody>
      </p:sp>
      <p:sp>
        <p:nvSpPr>
          <p:cNvPr id="1331" name="Google Shape;1331;p66"/>
          <p:cNvSpPr txBox="1"/>
          <p:nvPr/>
        </p:nvSpPr>
        <p:spPr>
          <a:xfrm>
            <a:off x="3030254" y="2195200"/>
            <a:ext cx="1845300" cy="812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Despite being red, Mars is actually a cold place</a:t>
            </a:r>
            <a:endParaRPr>
              <a:solidFill>
                <a:schemeClr val="dk2"/>
              </a:solidFill>
              <a:latin typeface="Space Grotesk"/>
              <a:ea typeface="Space Grotesk"/>
              <a:cs typeface="Space Grotesk"/>
              <a:sym typeface="Space Grotesk"/>
            </a:endParaRPr>
          </a:p>
        </p:txBody>
      </p:sp>
      <p:sp>
        <p:nvSpPr>
          <p:cNvPr id="1332" name="Google Shape;1332;p66"/>
          <p:cNvSpPr txBox="1"/>
          <p:nvPr/>
        </p:nvSpPr>
        <p:spPr>
          <a:xfrm>
            <a:off x="4961558" y="3007300"/>
            <a:ext cx="1845300" cy="5595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Saturn</a:t>
            </a:r>
            <a:endParaRPr sz="2000">
              <a:solidFill>
                <a:schemeClr val="lt1"/>
              </a:solidFill>
              <a:latin typeface="Krona One"/>
              <a:ea typeface="Krona One"/>
              <a:cs typeface="Krona One"/>
              <a:sym typeface="Krona One"/>
            </a:endParaRPr>
          </a:p>
        </p:txBody>
      </p:sp>
      <p:sp>
        <p:nvSpPr>
          <p:cNvPr id="1333" name="Google Shape;1333;p66"/>
          <p:cNvSpPr txBox="1"/>
          <p:nvPr/>
        </p:nvSpPr>
        <p:spPr>
          <a:xfrm>
            <a:off x="4961558" y="3566800"/>
            <a:ext cx="1845300" cy="812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Saturn is a gas giant and has several rings</a:t>
            </a:r>
            <a:endParaRPr>
              <a:solidFill>
                <a:schemeClr val="dk2"/>
              </a:solidFill>
              <a:latin typeface="Space Grotesk"/>
              <a:ea typeface="Space Grotesk"/>
              <a:cs typeface="Space Grotesk"/>
              <a:sym typeface="Space Grotesk"/>
            </a:endParaRPr>
          </a:p>
        </p:txBody>
      </p:sp>
      <p:sp>
        <p:nvSpPr>
          <p:cNvPr id="1334" name="Google Shape;1334;p66"/>
          <p:cNvSpPr txBox="1"/>
          <p:nvPr/>
        </p:nvSpPr>
        <p:spPr>
          <a:xfrm>
            <a:off x="6880962" y="1635700"/>
            <a:ext cx="1847700" cy="5595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Jupiter</a:t>
            </a:r>
            <a:endParaRPr sz="2000">
              <a:solidFill>
                <a:schemeClr val="lt1"/>
              </a:solidFill>
              <a:latin typeface="Krona One"/>
              <a:ea typeface="Krona One"/>
              <a:cs typeface="Krona One"/>
              <a:sym typeface="Krona One"/>
            </a:endParaRPr>
          </a:p>
        </p:txBody>
      </p:sp>
      <p:sp>
        <p:nvSpPr>
          <p:cNvPr id="1335" name="Google Shape;1335;p66"/>
          <p:cNvSpPr txBox="1"/>
          <p:nvPr/>
        </p:nvSpPr>
        <p:spPr>
          <a:xfrm>
            <a:off x="6880950" y="2195200"/>
            <a:ext cx="1847700" cy="812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Jupiter is the biggest planet in the Solar System</a:t>
            </a:r>
            <a:endParaRPr>
              <a:solidFill>
                <a:schemeClr val="dk2"/>
              </a:solidFill>
              <a:latin typeface="Space Grotesk"/>
              <a:ea typeface="Space Grotesk"/>
              <a:cs typeface="Space Grotesk"/>
              <a:sym typeface="Space Grotesk"/>
            </a:endParaRPr>
          </a:p>
        </p:txBody>
      </p:sp>
      <p:cxnSp>
        <p:nvCxnSpPr>
          <p:cNvPr id="1336" name="Google Shape;1336;p66"/>
          <p:cNvCxnSpPr>
            <a:stCxn id="1328" idx="0"/>
            <a:endCxn id="1337" idx="2"/>
          </p:cNvCxnSpPr>
          <p:nvPr/>
        </p:nvCxnSpPr>
        <p:spPr>
          <a:xfrm flipH="1" rot="10800000">
            <a:off x="2012675" y="2573950"/>
            <a:ext cx="4500" cy="433200"/>
          </a:xfrm>
          <a:prstGeom prst="straightConnector1">
            <a:avLst/>
          </a:prstGeom>
          <a:noFill/>
          <a:ln cap="flat" cmpd="sng" w="19050">
            <a:solidFill>
              <a:schemeClr val="dk2"/>
            </a:solidFill>
            <a:prstDash val="solid"/>
            <a:round/>
            <a:headEnd len="med" w="med" type="none"/>
            <a:tailEnd len="med" w="med" type="oval"/>
          </a:ln>
        </p:spPr>
      </p:cxnSp>
      <p:cxnSp>
        <p:nvCxnSpPr>
          <p:cNvPr id="1338" name="Google Shape;1338;p66"/>
          <p:cNvCxnSpPr>
            <a:stCxn id="1339" idx="0"/>
            <a:endCxn id="1331" idx="2"/>
          </p:cNvCxnSpPr>
          <p:nvPr/>
        </p:nvCxnSpPr>
        <p:spPr>
          <a:xfrm rot="10800000">
            <a:off x="3952904" y="3007150"/>
            <a:ext cx="0" cy="433500"/>
          </a:xfrm>
          <a:prstGeom prst="straightConnector1">
            <a:avLst/>
          </a:prstGeom>
          <a:noFill/>
          <a:ln cap="flat" cmpd="sng" w="19050">
            <a:solidFill>
              <a:schemeClr val="dk2"/>
            </a:solidFill>
            <a:prstDash val="solid"/>
            <a:round/>
            <a:headEnd len="med" w="med" type="oval"/>
            <a:tailEnd len="med" w="med" type="none"/>
          </a:ln>
        </p:spPr>
      </p:cxnSp>
      <p:cxnSp>
        <p:nvCxnSpPr>
          <p:cNvPr id="1340" name="Google Shape;1340;p66"/>
          <p:cNvCxnSpPr>
            <a:stCxn id="1332" idx="0"/>
            <a:endCxn id="1341" idx="2"/>
          </p:cNvCxnSpPr>
          <p:nvPr/>
        </p:nvCxnSpPr>
        <p:spPr>
          <a:xfrm rot="10800000">
            <a:off x="5884208" y="2573800"/>
            <a:ext cx="0" cy="433500"/>
          </a:xfrm>
          <a:prstGeom prst="straightConnector1">
            <a:avLst/>
          </a:prstGeom>
          <a:noFill/>
          <a:ln cap="flat" cmpd="sng" w="19050">
            <a:solidFill>
              <a:schemeClr val="dk2"/>
            </a:solidFill>
            <a:prstDash val="solid"/>
            <a:round/>
            <a:headEnd len="med" w="med" type="none"/>
            <a:tailEnd len="med" w="med" type="oval"/>
          </a:ln>
        </p:spPr>
      </p:cxnSp>
      <p:cxnSp>
        <p:nvCxnSpPr>
          <p:cNvPr id="1342" name="Google Shape;1342;p66"/>
          <p:cNvCxnSpPr>
            <a:stCxn id="1343" idx="0"/>
            <a:endCxn id="1335" idx="2"/>
          </p:cNvCxnSpPr>
          <p:nvPr/>
        </p:nvCxnSpPr>
        <p:spPr>
          <a:xfrm rot="10800000">
            <a:off x="7804800" y="3007150"/>
            <a:ext cx="1200" cy="433500"/>
          </a:xfrm>
          <a:prstGeom prst="straightConnector1">
            <a:avLst/>
          </a:prstGeom>
          <a:noFill/>
          <a:ln cap="flat" cmpd="sng" w="19050">
            <a:solidFill>
              <a:schemeClr val="dk2"/>
            </a:solidFill>
            <a:prstDash val="solid"/>
            <a:round/>
            <a:headEnd len="med" w="med" type="oval"/>
            <a:tailEnd len="med" w="med" type="none"/>
          </a:ln>
        </p:spPr>
      </p:cxnSp>
      <p:sp>
        <p:nvSpPr>
          <p:cNvPr id="1337" name="Google Shape;1337;p66"/>
          <p:cNvSpPr txBox="1"/>
          <p:nvPr/>
        </p:nvSpPr>
        <p:spPr>
          <a:xfrm>
            <a:off x="1094488" y="2014450"/>
            <a:ext cx="18453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700</a:t>
            </a:r>
            <a:endParaRPr sz="2000">
              <a:solidFill>
                <a:schemeClr val="dk2"/>
              </a:solidFill>
              <a:latin typeface="Krona One"/>
              <a:ea typeface="Krona One"/>
              <a:cs typeface="Krona One"/>
              <a:sym typeface="Krona One"/>
            </a:endParaRPr>
          </a:p>
        </p:txBody>
      </p:sp>
      <p:sp>
        <p:nvSpPr>
          <p:cNvPr id="1339" name="Google Shape;1339;p66"/>
          <p:cNvSpPr txBox="1"/>
          <p:nvPr/>
        </p:nvSpPr>
        <p:spPr>
          <a:xfrm>
            <a:off x="3030254" y="3440650"/>
            <a:ext cx="18453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700-1300</a:t>
            </a:r>
            <a:endParaRPr sz="2000">
              <a:solidFill>
                <a:schemeClr val="dk2"/>
              </a:solidFill>
              <a:latin typeface="Krona One"/>
              <a:ea typeface="Krona One"/>
              <a:cs typeface="Krona One"/>
              <a:sym typeface="Krona One"/>
            </a:endParaRPr>
          </a:p>
        </p:txBody>
      </p:sp>
      <p:sp>
        <p:nvSpPr>
          <p:cNvPr id="1341" name="Google Shape;1341;p66"/>
          <p:cNvSpPr txBox="1"/>
          <p:nvPr/>
        </p:nvSpPr>
        <p:spPr>
          <a:xfrm>
            <a:off x="4961554" y="2014450"/>
            <a:ext cx="18453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1492</a:t>
            </a:r>
            <a:endParaRPr sz="2000">
              <a:solidFill>
                <a:schemeClr val="dk2"/>
              </a:solidFill>
              <a:latin typeface="Krona One"/>
              <a:ea typeface="Krona One"/>
              <a:cs typeface="Krona One"/>
              <a:sym typeface="Krona One"/>
            </a:endParaRPr>
          </a:p>
        </p:txBody>
      </p:sp>
      <p:sp>
        <p:nvSpPr>
          <p:cNvPr id="1343" name="Google Shape;1343;p66"/>
          <p:cNvSpPr txBox="1"/>
          <p:nvPr/>
        </p:nvSpPr>
        <p:spPr>
          <a:xfrm>
            <a:off x="6883350" y="3440650"/>
            <a:ext cx="18453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1600</a:t>
            </a:r>
            <a:endParaRPr sz="2000">
              <a:solidFill>
                <a:schemeClr val="dk2"/>
              </a:solidFill>
              <a:latin typeface="Krona One"/>
              <a:ea typeface="Krona One"/>
              <a:cs typeface="Krona One"/>
              <a:sym typeface="Krona One"/>
            </a:endParaRPr>
          </a:p>
        </p:txBody>
      </p:sp>
      <p:sp>
        <p:nvSpPr>
          <p:cNvPr id="1344" name="Google Shape;1344;p66"/>
          <p:cNvSpPr/>
          <p:nvPr/>
        </p:nvSpPr>
        <p:spPr>
          <a:xfrm>
            <a:off x="1090000" y="4376775"/>
            <a:ext cx="7632600" cy="4524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6"/>
          <p:cNvSpPr/>
          <p:nvPr/>
        </p:nvSpPr>
        <p:spPr>
          <a:xfrm>
            <a:off x="1090025" y="1202200"/>
            <a:ext cx="7638600" cy="4335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66"/>
          <p:cNvGrpSpPr/>
          <p:nvPr/>
        </p:nvGrpSpPr>
        <p:grpSpPr>
          <a:xfrm flipH="1">
            <a:off x="415125" y="535050"/>
            <a:ext cx="8310900" cy="665100"/>
            <a:chOff x="420900" y="535050"/>
            <a:chExt cx="8310900" cy="665100"/>
          </a:xfrm>
        </p:grpSpPr>
        <p:cxnSp>
          <p:nvCxnSpPr>
            <p:cNvPr id="1347" name="Google Shape;1347;p66"/>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348" name="Google Shape;1348;p66"/>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67"/>
          <p:cNvSpPr/>
          <p:nvPr/>
        </p:nvSpPr>
        <p:spPr>
          <a:xfrm>
            <a:off x="8181238" y="650188"/>
            <a:ext cx="430175" cy="430175"/>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7"/>
          <p:cNvSpPr txBox="1"/>
          <p:nvPr>
            <p:ph type="title"/>
          </p:nvPr>
        </p:nvSpPr>
        <p:spPr>
          <a:xfrm>
            <a:off x="466725" y="624825"/>
            <a:ext cx="75342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HISTORICAL TIMELINE</a:t>
            </a:r>
            <a:endParaRPr/>
          </a:p>
        </p:txBody>
      </p:sp>
      <p:cxnSp>
        <p:nvCxnSpPr>
          <p:cNvPr id="1355" name="Google Shape;1355;p67"/>
          <p:cNvCxnSpPr/>
          <p:nvPr/>
        </p:nvCxnSpPr>
        <p:spPr>
          <a:xfrm>
            <a:off x="424100" y="3005175"/>
            <a:ext cx="7629600" cy="0"/>
          </a:xfrm>
          <a:prstGeom prst="straightConnector1">
            <a:avLst/>
          </a:prstGeom>
          <a:noFill/>
          <a:ln cap="flat" cmpd="sng" w="19050">
            <a:solidFill>
              <a:schemeClr val="dk2"/>
            </a:solidFill>
            <a:prstDash val="solid"/>
            <a:round/>
            <a:headEnd len="med" w="med" type="none"/>
            <a:tailEnd len="med" w="med" type="none"/>
          </a:ln>
        </p:spPr>
      </p:cxnSp>
      <p:sp>
        <p:nvSpPr>
          <p:cNvPr id="1356" name="Google Shape;1356;p67"/>
          <p:cNvSpPr txBox="1"/>
          <p:nvPr/>
        </p:nvSpPr>
        <p:spPr>
          <a:xfrm>
            <a:off x="412200" y="3005175"/>
            <a:ext cx="1845300" cy="5595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Neptune</a:t>
            </a:r>
            <a:endParaRPr sz="2000">
              <a:solidFill>
                <a:schemeClr val="lt1"/>
              </a:solidFill>
              <a:latin typeface="Krona One"/>
              <a:ea typeface="Krona One"/>
              <a:cs typeface="Krona One"/>
              <a:sym typeface="Krona One"/>
            </a:endParaRPr>
          </a:p>
        </p:txBody>
      </p:sp>
      <p:sp>
        <p:nvSpPr>
          <p:cNvPr id="1357" name="Google Shape;1357;p67"/>
          <p:cNvSpPr txBox="1"/>
          <p:nvPr/>
        </p:nvSpPr>
        <p:spPr>
          <a:xfrm>
            <a:off x="412200" y="3564675"/>
            <a:ext cx="1845300" cy="812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Neptune is the farthest planet from the Sun</a:t>
            </a:r>
            <a:endParaRPr>
              <a:solidFill>
                <a:schemeClr val="dk2"/>
              </a:solidFill>
              <a:latin typeface="Space Grotesk"/>
              <a:ea typeface="Space Grotesk"/>
              <a:cs typeface="Space Grotesk"/>
              <a:sym typeface="Space Grotesk"/>
            </a:endParaRPr>
          </a:p>
        </p:txBody>
      </p:sp>
      <p:sp>
        <p:nvSpPr>
          <p:cNvPr id="1358" name="Google Shape;1358;p67"/>
          <p:cNvSpPr txBox="1"/>
          <p:nvPr/>
        </p:nvSpPr>
        <p:spPr>
          <a:xfrm>
            <a:off x="2355404" y="1633575"/>
            <a:ext cx="1845300" cy="5595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Mercury</a:t>
            </a:r>
            <a:endParaRPr sz="2000">
              <a:solidFill>
                <a:schemeClr val="lt1"/>
              </a:solidFill>
              <a:latin typeface="Krona One"/>
              <a:ea typeface="Krona One"/>
              <a:cs typeface="Krona One"/>
              <a:sym typeface="Krona One"/>
            </a:endParaRPr>
          </a:p>
        </p:txBody>
      </p:sp>
      <p:sp>
        <p:nvSpPr>
          <p:cNvPr id="1359" name="Google Shape;1359;p67"/>
          <p:cNvSpPr txBox="1"/>
          <p:nvPr/>
        </p:nvSpPr>
        <p:spPr>
          <a:xfrm>
            <a:off x="2355404" y="2193075"/>
            <a:ext cx="1845300" cy="812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Mercury is the biggest planet in the Solar System</a:t>
            </a:r>
            <a:endParaRPr>
              <a:solidFill>
                <a:schemeClr val="dk2"/>
              </a:solidFill>
              <a:latin typeface="Space Grotesk"/>
              <a:ea typeface="Space Grotesk"/>
              <a:cs typeface="Space Grotesk"/>
              <a:sym typeface="Space Grotesk"/>
            </a:endParaRPr>
          </a:p>
        </p:txBody>
      </p:sp>
      <p:sp>
        <p:nvSpPr>
          <p:cNvPr id="1360" name="Google Shape;1360;p67"/>
          <p:cNvSpPr txBox="1"/>
          <p:nvPr/>
        </p:nvSpPr>
        <p:spPr>
          <a:xfrm>
            <a:off x="4286708" y="3005175"/>
            <a:ext cx="1845300" cy="5595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Pluto</a:t>
            </a:r>
            <a:endParaRPr sz="2000">
              <a:solidFill>
                <a:schemeClr val="lt1"/>
              </a:solidFill>
              <a:latin typeface="Krona One"/>
              <a:ea typeface="Krona One"/>
              <a:cs typeface="Krona One"/>
              <a:sym typeface="Krona One"/>
            </a:endParaRPr>
          </a:p>
        </p:txBody>
      </p:sp>
      <p:sp>
        <p:nvSpPr>
          <p:cNvPr id="1361" name="Google Shape;1361;p67"/>
          <p:cNvSpPr txBox="1"/>
          <p:nvPr/>
        </p:nvSpPr>
        <p:spPr>
          <a:xfrm>
            <a:off x="4286708" y="3564675"/>
            <a:ext cx="1845300" cy="812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Pluto is considered a dwarf planet since 2006</a:t>
            </a:r>
            <a:endParaRPr>
              <a:solidFill>
                <a:schemeClr val="dk2"/>
              </a:solidFill>
              <a:latin typeface="Space Grotesk"/>
              <a:ea typeface="Space Grotesk"/>
              <a:cs typeface="Space Grotesk"/>
              <a:sym typeface="Space Grotesk"/>
            </a:endParaRPr>
          </a:p>
        </p:txBody>
      </p:sp>
      <p:sp>
        <p:nvSpPr>
          <p:cNvPr id="1362" name="Google Shape;1362;p67"/>
          <p:cNvSpPr txBox="1"/>
          <p:nvPr/>
        </p:nvSpPr>
        <p:spPr>
          <a:xfrm>
            <a:off x="6206112" y="1633575"/>
            <a:ext cx="1845300" cy="5595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Earth</a:t>
            </a:r>
            <a:endParaRPr sz="2000">
              <a:solidFill>
                <a:schemeClr val="lt1"/>
              </a:solidFill>
              <a:latin typeface="Krona One"/>
              <a:ea typeface="Krona One"/>
              <a:cs typeface="Krona One"/>
              <a:sym typeface="Krona One"/>
            </a:endParaRPr>
          </a:p>
        </p:txBody>
      </p:sp>
      <p:sp>
        <p:nvSpPr>
          <p:cNvPr id="1363" name="Google Shape;1363;p67"/>
          <p:cNvSpPr txBox="1"/>
          <p:nvPr/>
        </p:nvSpPr>
        <p:spPr>
          <a:xfrm>
            <a:off x="6206100" y="2193075"/>
            <a:ext cx="1845300" cy="812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The only planet that harbors life in the Solar System</a:t>
            </a:r>
            <a:endParaRPr>
              <a:solidFill>
                <a:schemeClr val="dk2"/>
              </a:solidFill>
              <a:latin typeface="Space Grotesk"/>
              <a:ea typeface="Space Grotesk"/>
              <a:cs typeface="Space Grotesk"/>
              <a:sym typeface="Space Grotesk"/>
            </a:endParaRPr>
          </a:p>
        </p:txBody>
      </p:sp>
      <p:cxnSp>
        <p:nvCxnSpPr>
          <p:cNvPr id="1364" name="Google Shape;1364;p67"/>
          <p:cNvCxnSpPr>
            <a:stCxn id="1356" idx="0"/>
            <a:endCxn id="1365" idx="2"/>
          </p:cNvCxnSpPr>
          <p:nvPr/>
        </p:nvCxnSpPr>
        <p:spPr>
          <a:xfrm rot="10800000">
            <a:off x="1334850" y="2571675"/>
            <a:ext cx="0" cy="433500"/>
          </a:xfrm>
          <a:prstGeom prst="straightConnector1">
            <a:avLst/>
          </a:prstGeom>
          <a:noFill/>
          <a:ln cap="flat" cmpd="sng" w="19050">
            <a:solidFill>
              <a:schemeClr val="dk2"/>
            </a:solidFill>
            <a:prstDash val="solid"/>
            <a:round/>
            <a:headEnd len="med" w="med" type="none"/>
            <a:tailEnd len="med" w="med" type="oval"/>
          </a:ln>
        </p:spPr>
      </p:cxnSp>
      <p:cxnSp>
        <p:nvCxnSpPr>
          <p:cNvPr id="1366" name="Google Shape;1366;p67"/>
          <p:cNvCxnSpPr>
            <a:stCxn id="1367" idx="0"/>
            <a:endCxn id="1359" idx="2"/>
          </p:cNvCxnSpPr>
          <p:nvPr/>
        </p:nvCxnSpPr>
        <p:spPr>
          <a:xfrm rot="10800000">
            <a:off x="3278054" y="3005025"/>
            <a:ext cx="0" cy="433500"/>
          </a:xfrm>
          <a:prstGeom prst="straightConnector1">
            <a:avLst/>
          </a:prstGeom>
          <a:noFill/>
          <a:ln cap="flat" cmpd="sng" w="19050">
            <a:solidFill>
              <a:schemeClr val="dk2"/>
            </a:solidFill>
            <a:prstDash val="solid"/>
            <a:round/>
            <a:headEnd len="med" w="med" type="oval"/>
            <a:tailEnd len="med" w="med" type="none"/>
          </a:ln>
        </p:spPr>
      </p:cxnSp>
      <p:cxnSp>
        <p:nvCxnSpPr>
          <p:cNvPr id="1368" name="Google Shape;1368;p67"/>
          <p:cNvCxnSpPr>
            <a:stCxn id="1360" idx="0"/>
            <a:endCxn id="1369" idx="2"/>
          </p:cNvCxnSpPr>
          <p:nvPr/>
        </p:nvCxnSpPr>
        <p:spPr>
          <a:xfrm rot="10800000">
            <a:off x="5209358" y="2571675"/>
            <a:ext cx="0" cy="433500"/>
          </a:xfrm>
          <a:prstGeom prst="straightConnector1">
            <a:avLst/>
          </a:prstGeom>
          <a:noFill/>
          <a:ln cap="flat" cmpd="sng" w="19050">
            <a:solidFill>
              <a:schemeClr val="dk2"/>
            </a:solidFill>
            <a:prstDash val="solid"/>
            <a:round/>
            <a:headEnd len="med" w="med" type="none"/>
            <a:tailEnd len="med" w="med" type="oval"/>
          </a:ln>
        </p:spPr>
      </p:cxnSp>
      <p:cxnSp>
        <p:nvCxnSpPr>
          <p:cNvPr id="1370" name="Google Shape;1370;p67"/>
          <p:cNvCxnSpPr>
            <a:stCxn id="1371" idx="0"/>
            <a:endCxn id="1363" idx="2"/>
          </p:cNvCxnSpPr>
          <p:nvPr/>
        </p:nvCxnSpPr>
        <p:spPr>
          <a:xfrm rot="10800000">
            <a:off x="7128750" y="3005025"/>
            <a:ext cx="0" cy="433500"/>
          </a:xfrm>
          <a:prstGeom prst="straightConnector1">
            <a:avLst/>
          </a:prstGeom>
          <a:noFill/>
          <a:ln cap="flat" cmpd="sng" w="19050">
            <a:solidFill>
              <a:schemeClr val="dk2"/>
            </a:solidFill>
            <a:prstDash val="solid"/>
            <a:round/>
            <a:headEnd len="med" w="med" type="oval"/>
            <a:tailEnd len="med" w="med" type="none"/>
          </a:ln>
        </p:spPr>
      </p:cxnSp>
      <p:sp>
        <p:nvSpPr>
          <p:cNvPr id="1365" name="Google Shape;1365;p67"/>
          <p:cNvSpPr txBox="1"/>
          <p:nvPr/>
        </p:nvSpPr>
        <p:spPr>
          <a:xfrm>
            <a:off x="412200" y="2012325"/>
            <a:ext cx="18453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1709</a:t>
            </a:r>
            <a:endParaRPr sz="2000">
              <a:solidFill>
                <a:schemeClr val="dk2"/>
              </a:solidFill>
              <a:latin typeface="Krona One"/>
              <a:ea typeface="Krona One"/>
              <a:cs typeface="Krona One"/>
              <a:sym typeface="Krona One"/>
            </a:endParaRPr>
          </a:p>
        </p:txBody>
      </p:sp>
      <p:sp>
        <p:nvSpPr>
          <p:cNvPr id="1367" name="Google Shape;1367;p67"/>
          <p:cNvSpPr txBox="1"/>
          <p:nvPr/>
        </p:nvSpPr>
        <p:spPr>
          <a:xfrm>
            <a:off x="2355404" y="3438525"/>
            <a:ext cx="18453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1790</a:t>
            </a:r>
            <a:endParaRPr sz="2000">
              <a:solidFill>
                <a:schemeClr val="dk2"/>
              </a:solidFill>
              <a:latin typeface="Krona One"/>
              <a:ea typeface="Krona One"/>
              <a:cs typeface="Krona One"/>
              <a:sym typeface="Krona One"/>
            </a:endParaRPr>
          </a:p>
        </p:txBody>
      </p:sp>
      <p:sp>
        <p:nvSpPr>
          <p:cNvPr id="1369" name="Google Shape;1369;p67"/>
          <p:cNvSpPr txBox="1"/>
          <p:nvPr/>
        </p:nvSpPr>
        <p:spPr>
          <a:xfrm>
            <a:off x="4286704" y="2012325"/>
            <a:ext cx="18453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1880</a:t>
            </a:r>
            <a:endParaRPr sz="2000">
              <a:solidFill>
                <a:schemeClr val="dk2"/>
              </a:solidFill>
              <a:latin typeface="Krona One"/>
              <a:ea typeface="Krona One"/>
              <a:cs typeface="Krona One"/>
              <a:sym typeface="Krona One"/>
            </a:endParaRPr>
          </a:p>
        </p:txBody>
      </p:sp>
      <p:sp>
        <p:nvSpPr>
          <p:cNvPr id="1371" name="Google Shape;1371;p67"/>
          <p:cNvSpPr txBox="1"/>
          <p:nvPr/>
        </p:nvSpPr>
        <p:spPr>
          <a:xfrm>
            <a:off x="6206100" y="3438525"/>
            <a:ext cx="18453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Present</a:t>
            </a:r>
            <a:endParaRPr sz="2000">
              <a:solidFill>
                <a:schemeClr val="dk2"/>
              </a:solidFill>
              <a:latin typeface="Krona One"/>
              <a:ea typeface="Krona One"/>
              <a:cs typeface="Krona One"/>
              <a:sym typeface="Krona One"/>
            </a:endParaRPr>
          </a:p>
        </p:txBody>
      </p:sp>
      <p:sp>
        <p:nvSpPr>
          <p:cNvPr id="1372" name="Google Shape;1372;p67"/>
          <p:cNvSpPr/>
          <p:nvPr/>
        </p:nvSpPr>
        <p:spPr>
          <a:xfrm>
            <a:off x="412200" y="4380750"/>
            <a:ext cx="7641600" cy="4464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7"/>
          <p:cNvSpPr/>
          <p:nvPr/>
        </p:nvSpPr>
        <p:spPr>
          <a:xfrm>
            <a:off x="414925" y="1199425"/>
            <a:ext cx="7638900" cy="4302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67"/>
          <p:cNvGrpSpPr/>
          <p:nvPr/>
        </p:nvGrpSpPr>
        <p:grpSpPr>
          <a:xfrm>
            <a:off x="417975" y="535050"/>
            <a:ext cx="8310900" cy="665100"/>
            <a:chOff x="420900" y="535050"/>
            <a:chExt cx="8310900" cy="665100"/>
          </a:xfrm>
        </p:grpSpPr>
        <p:cxnSp>
          <p:nvCxnSpPr>
            <p:cNvPr id="1375" name="Google Shape;1375;p67"/>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376" name="Google Shape;1376;p67"/>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68"/>
          <p:cNvSpPr/>
          <p:nvPr/>
        </p:nvSpPr>
        <p:spPr>
          <a:xfrm flipH="1">
            <a:off x="8077253" y="538175"/>
            <a:ext cx="640500" cy="6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8"/>
          <p:cNvSpPr txBox="1"/>
          <p:nvPr>
            <p:ph type="title"/>
          </p:nvPr>
        </p:nvSpPr>
        <p:spPr>
          <a:xfrm>
            <a:off x="1123950" y="624825"/>
            <a:ext cx="68697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a:t>
            </a:r>
            <a:r>
              <a:rPr lang="en"/>
              <a:t> SETTLEMENTS</a:t>
            </a:r>
            <a:endParaRPr/>
          </a:p>
        </p:txBody>
      </p:sp>
      <p:sp>
        <p:nvSpPr>
          <p:cNvPr id="1383" name="Google Shape;1383;p68"/>
          <p:cNvSpPr txBox="1"/>
          <p:nvPr/>
        </p:nvSpPr>
        <p:spPr>
          <a:xfrm>
            <a:off x="1133475" y="1199875"/>
            <a:ext cx="3962400" cy="5595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Venus</a:t>
            </a:r>
            <a:endParaRPr sz="2000">
              <a:solidFill>
                <a:schemeClr val="lt1"/>
              </a:solidFill>
              <a:latin typeface="Krona One"/>
              <a:ea typeface="Krona One"/>
              <a:cs typeface="Krona One"/>
              <a:sym typeface="Krona One"/>
            </a:endParaRPr>
          </a:p>
        </p:txBody>
      </p:sp>
      <p:sp>
        <p:nvSpPr>
          <p:cNvPr id="1384" name="Google Shape;1384;p68"/>
          <p:cNvSpPr txBox="1"/>
          <p:nvPr/>
        </p:nvSpPr>
        <p:spPr>
          <a:xfrm>
            <a:off x="1133475" y="1759371"/>
            <a:ext cx="3962400" cy="64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Venus is the second planet from the Sun</a:t>
            </a:r>
            <a:endParaRPr>
              <a:solidFill>
                <a:schemeClr val="dk2"/>
              </a:solidFill>
              <a:latin typeface="Space Grotesk"/>
              <a:ea typeface="Space Grotesk"/>
              <a:cs typeface="Space Grotesk"/>
              <a:sym typeface="Space Grotesk"/>
            </a:endParaRPr>
          </a:p>
        </p:txBody>
      </p:sp>
      <p:sp>
        <p:nvSpPr>
          <p:cNvPr id="1385" name="Google Shape;1385;p68"/>
          <p:cNvSpPr txBox="1"/>
          <p:nvPr/>
        </p:nvSpPr>
        <p:spPr>
          <a:xfrm>
            <a:off x="1133475" y="2408577"/>
            <a:ext cx="3962400" cy="559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Mars</a:t>
            </a:r>
            <a:endParaRPr sz="2000">
              <a:solidFill>
                <a:schemeClr val="lt1"/>
              </a:solidFill>
              <a:latin typeface="Krona One"/>
              <a:ea typeface="Krona One"/>
              <a:cs typeface="Krona One"/>
              <a:sym typeface="Krona One"/>
            </a:endParaRPr>
          </a:p>
        </p:txBody>
      </p:sp>
      <p:sp>
        <p:nvSpPr>
          <p:cNvPr id="1386" name="Google Shape;1386;p68"/>
          <p:cNvSpPr txBox="1"/>
          <p:nvPr/>
        </p:nvSpPr>
        <p:spPr>
          <a:xfrm>
            <a:off x="1133475" y="2968035"/>
            <a:ext cx="3962400" cy="64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Despite being red, Mars is a cold place</a:t>
            </a:r>
            <a:endParaRPr>
              <a:solidFill>
                <a:schemeClr val="dk2"/>
              </a:solidFill>
              <a:latin typeface="Space Grotesk"/>
              <a:ea typeface="Space Grotesk"/>
              <a:cs typeface="Space Grotesk"/>
              <a:sym typeface="Space Grotesk"/>
            </a:endParaRPr>
          </a:p>
        </p:txBody>
      </p:sp>
      <p:sp>
        <p:nvSpPr>
          <p:cNvPr id="1387" name="Google Shape;1387;p68"/>
          <p:cNvSpPr txBox="1"/>
          <p:nvPr/>
        </p:nvSpPr>
        <p:spPr>
          <a:xfrm>
            <a:off x="1133475" y="3617279"/>
            <a:ext cx="3962400" cy="5595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Saturn</a:t>
            </a:r>
            <a:endParaRPr sz="2000">
              <a:solidFill>
                <a:schemeClr val="lt1"/>
              </a:solidFill>
              <a:latin typeface="Krona One"/>
              <a:ea typeface="Krona One"/>
              <a:cs typeface="Krona One"/>
              <a:sym typeface="Krona One"/>
            </a:endParaRPr>
          </a:p>
        </p:txBody>
      </p:sp>
      <p:sp>
        <p:nvSpPr>
          <p:cNvPr id="1388" name="Google Shape;1388;p68"/>
          <p:cNvSpPr txBox="1"/>
          <p:nvPr/>
        </p:nvSpPr>
        <p:spPr>
          <a:xfrm>
            <a:off x="1133475" y="4176825"/>
            <a:ext cx="3962400" cy="654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Saturn is a gas giant and has several rings</a:t>
            </a:r>
            <a:endParaRPr>
              <a:solidFill>
                <a:schemeClr val="dk2"/>
              </a:solidFill>
              <a:latin typeface="Space Grotesk"/>
              <a:ea typeface="Space Grotesk"/>
              <a:cs typeface="Space Grotesk"/>
              <a:sym typeface="Space Grotesk"/>
            </a:endParaRPr>
          </a:p>
        </p:txBody>
      </p:sp>
      <p:grpSp>
        <p:nvGrpSpPr>
          <p:cNvPr id="1389" name="Google Shape;1389;p68"/>
          <p:cNvGrpSpPr/>
          <p:nvPr/>
        </p:nvGrpSpPr>
        <p:grpSpPr>
          <a:xfrm>
            <a:off x="5248273" y="2028662"/>
            <a:ext cx="3332860" cy="2148162"/>
            <a:chOff x="232350" y="552725"/>
            <a:chExt cx="7150525" cy="4608800"/>
          </a:xfrm>
        </p:grpSpPr>
        <p:sp>
          <p:nvSpPr>
            <p:cNvPr id="1390" name="Google Shape;1390;p68"/>
            <p:cNvSpPr/>
            <p:nvPr/>
          </p:nvSpPr>
          <p:spPr>
            <a:xfrm>
              <a:off x="6333825" y="5149150"/>
              <a:ext cx="425" cy="1500"/>
            </a:xfrm>
            <a:custGeom>
              <a:rect b="b" l="l" r="r" t="t"/>
              <a:pathLst>
                <a:path extrusionOk="0" h="60" w="17">
                  <a:moveTo>
                    <a:pt x="16" y="1"/>
                  </a:moveTo>
                  <a:cubicBezTo>
                    <a:pt x="15" y="2"/>
                    <a:pt x="14" y="4"/>
                    <a:pt x="13" y="6"/>
                  </a:cubicBezTo>
                  <a:lnTo>
                    <a:pt x="13" y="6"/>
                  </a:lnTo>
                  <a:cubicBezTo>
                    <a:pt x="15" y="5"/>
                    <a:pt x="16" y="3"/>
                    <a:pt x="16" y="1"/>
                  </a:cubicBezTo>
                  <a:close/>
                  <a:moveTo>
                    <a:pt x="13" y="6"/>
                  </a:moveTo>
                  <a:cubicBezTo>
                    <a:pt x="12" y="7"/>
                    <a:pt x="11" y="9"/>
                    <a:pt x="11" y="11"/>
                  </a:cubicBezTo>
                  <a:cubicBezTo>
                    <a:pt x="11" y="12"/>
                    <a:pt x="11" y="12"/>
                    <a:pt x="10" y="13"/>
                  </a:cubicBezTo>
                  <a:lnTo>
                    <a:pt x="10" y="13"/>
                  </a:lnTo>
                  <a:cubicBezTo>
                    <a:pt x="11" y="11"/>
                    <a:pt x="12" y="8"/>
                    <a:pt x="13" y="6"/>
                  </a:cubicBezTo>
                  <a:close/>
                  <a:moveTo>
                    <a:pt x="10" y="13"/>
                  </a:moveTo>
                  <a:lnTo>
                    <a:pt x="10" y="13"/>
                  </a:lnTo>
                  <a:cubicBezTo>
                    <a:pt x="6" y="27"/>
                    <a:pt x="5" y="43"/>
                    <a:pt x="1" y="60"/>
                  </a:cubicBezTo>
                  <a:cubicBezTo>
                    <a:pt x="6" y="44"/>
                    <a:pt x="6" y="29"/>
                    <a:pt x="10" y="13"/>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8"/>
            <p:cNvSpPr/>
            <p:nvPr/>
          </p:nvSpPr>
          <p:spPr>
            <a:xfrm>
              <a:off x="6345125" y="5154125"/>
              <a:ext cx="6300" cy="7400"/>
            </a:xfrm>
            <a:custGeom>
              <a:rect b="b" l="l" r="r" t="t"/>
              <a:pathLst>
                <a:path extrusionOk="0" h="296" w="252">
                  <a:moveTo>
                    <a:pt x="43" y="0"/>
                  </a:moveTo>
                  <a:cubicBezTo>
                    <a:pt x="26" y="97"/>
                    <a:pt x="16" y="199"/>
                    <a:pt x="0" y="295"/>
                  </a:cubicBezTo>
                  <a:cubicBezTo>
                    <a:pt x="85" y="258"/>
                    <a:pt x="166" y="221"/>
                    <a:pt x="251" y="183"/>
                  </a:cubicBezTo>
                  <a:cubicBezTo>
                    <a:pt x="182" y="124"/>
                    <a:pt x="112" y="59"/>
                    <a:pt x="43"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8"/>
            <p:cNvSpPr/>
            <p:nvPr/>
          </p:nvSpPr>
          <p:spPr>
            <a:xfrm>
              <a:off x="3057850" y="2490725"/>
              <a:ext cx="1012675" cy="560075"/>
            </a:xfrm>
            <a:custGeom>
              <a:rect b="b" l="l" r="r" t="t"/>
              <a:pathLst>
                <a:path extrusionOk="0" h="22403" w="40507">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8"/>
            <p:cNvSpPr/>
            <p:nvPr/>
          </p:nvSpPr>
          <p:spPr>
            <a:xfrm>
              <a:off x="4470075" y="2044725"/>
              <a:ext cx="549300" cy="968625"/>
            </a:xfrm>
            <a:custGeom>
              <a:rect b="b" l="l" r="r" t="t"/>
              <a:pathLst>
                <a:path extrusionOk="0" h="38745" w="21972">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8"/>
            <p:cNvSpPr/>
            <p:nvPr/>
          </p:nvSpPr>
          <p:spPr>
            <a:xfrm>
              <a:off x="4545275" y="1189325"/>
              <a:ext cx="1041025" cy="1037375"/>
            </a:xfrm>
            <a:custGeom>
              <a:rect b="b" l="l" r="r" t="t"/>
              <a:pathLst>
                <a:path extrusionOk="0" h="41495" w="41641">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8"/>
            <p:cNvSpPr/>
            <p:nvPr/>
          </p:nvSpPr>
          <p:spPr>
            <a:xfrm>
              <a:off x="2882975" y="1455650"/>
              <a:ext cx="959900" cy="605225"/>
            </a:xfrm>
            <a:custGeom>
              <a:rect b="b" l="l" r="r" t="t"/>
              <a:pathLst>
                <a:path extrusionOk="0" h="24209" w="38396">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8"/>
            <p:cNvSpPr/>
            <p:nvPr/>
          </p:nvSpPr>
          <p:spPr>
            <a:xfrm>
              <a:off x="4162775" y="3720375"/>
              <a:ext cx="790825" cy="670525"/>
            </a:xfrm>
            <a:custGeom>
              <a:rect b="b" l="l" r="r" t="t"/>
              <a:pathLst>
                <a:path extrusionOk="0" h="26821" w="31633">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8"/>
            <p:cNvSpPr/>
            <p:nvPr/>
          </p:nvSpPr>
          <p:spPr>
            <a:xfrm>
              <a:off x="2338650" y="3105175"/>
              <a:ext cx="1914550" cy="1859725"/>
            </a:xfrm>
            <a:custGeom>
              <a:rect b="b" l="l" r="r" t="t"/>
              <a:pathLst>
                <a:path extrusionOk="0" h="74389" w="76582">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8"/>
            <p:cNvSpPr/>
            <p:nvPr/>
          </p:nvSpPr>
          <p:spPr>
            <a:xfrm>
              <a:off x="3835475" y="3609475"/>
              <a:ext cx="8500" cy="6075"/>
            </a:xfrm>
            <a:custGeom>
              <a:rect b="b" l="l" r="r" t="t"/>
              <a:pathLst>
                <a:path extrusionOk="0" h="243" w="34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8"/>
            <p:cNvSpPr/>
            <p:nvPr/>
          </p:nvSpPr>
          <p:spPr>
            <a:xfrm>
              <a:off x="2925675" y="3020950"/>
              <a:ext cx="1172250" cy="600800"/>
            </a:xfrm>
            <a:custGeom>
              <a:rect b="b" l="l" r="r" t="t"/>
              <a:pathLst>
                <a:path extrusionOk="0" h="24032" w="4689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8"/>
            <p:cNvSpPr/>
            <p:nvPr/>
          </p:nvSpPr>
          <p:spPr>
            <a:xfrm>
              <a:off x="1976425" y="2927475"/>
              <a:ext cx="960300" cy="987850"/>
            </a:xfrm>
            <a:custGeom>
              <a:rect b="b" l="l" r="r" t="t"/>
              <a:pathLst>
                <a:path extrusionOk="0" h="39514" w="38412">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8"/>
            <p:cNvSpPr/>
            <p:nvPr/>
          </p:nvSpPr>
          <p:spPr>
            <a:xfrm>
              <a:off x="232350" y="1658175"/>
              <a:ext cx="1099850" cy="1868750"/>
            </a:xfrm>
            <a:custGeom>
              <a:rect b="b" l="l" r="r" t="t"/>
              <a:pathLst>
                <a:path extrusionOk="0" h="74750" w="43994">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8"/>
            <p:cNvSpPr/>
            <p:nvPr/>
          </p:nvSpPr>
          <p:spPr>
            <a:xfrm>
              <a:off x="1181475" y="2825150"/>
              <a:ext cx="933175" cy="1074725"/>
            </a:xfrm>
            <a:custGeom>
              <a:rect b="b" l="l" r="r" t="t"/>
              <a:pathLst>
                <a:path extrusionOk="0" h="42989" w="37327">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8"/>
            <p:cNvSpPr/>
            <p:nvPr/>
          </p:nvSpPr>
          <p:spPr>
            <a:xfrm>
              <a:off x="2114750" y="2234225"/>
              <a:ext cx="995625" cy="794150"/>
            </a:xfrm>
            <a:custGeom>
              <a:rect b="b" l="l" r="r" t="t"/>
              <a:pathLst>
                <a:path extrusionOk="0" h="31766" w="39825">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8"/>
            <p:cNvSpPr/>
            <p:nvPr/>
          </p:nvSpPr>
          <p:spPr>
            <a:xfrm>
              <a:off x="5311075" y="2027375"/>
              <a:ext cx="576600" cy="641200"/>
            </a:xfrm>
            <a:custGeom>
              <a:rect b="b" l="l" r="r" t="t"/>
              <a:pathLst>
                <a:path extrusionOk="0" h="25648" w="23064">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8"/>
            <p:cNvSpPr/>
            <p:nvPr/>
          </p:nvSpPr>
          <p:spPr>
            <a:xfrm>
              <a:off x="5929025" y="1330075"/>
              <a:ext cx="820225" cy="710775"/>
            </a:xfrm>
            <a:custGeom>
              <a:rect b="b" l="l" r="r" t="t"/>
              <a:pathLst>
                <a:path extrusionOk="0" h="28431" w="32809">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8"/>
            <p:cNvSpPr/>
            <p:nvPr/>
          </p:nvSpPr>
          <p:spPr>
            <a:xfrm>
              <a:off x="5840500" y="1889325"/>
              <a:ext cx="769600" cy="507500"/>
            </a:xfrm>
            <a:custGeom>
              <a:rect b="b" l="l" r="r" t="t"/>
              <a:pathLst>
                <a:path extrusionOk="0" h="20300" w="30784">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8"/>
            <p:cNvSpPr/>
            <p:nvPr/>
          </p:nvSpPr>
          <p:spPr>
            <a:xfrm>
              <a:off x="6546025" y="1897500"/>
              <a:ext cx="435050" cy="499100"/>
            </a:xfrm>
            <a:custGeom>
              <a:rect b="b" l="l" r="r" t="t"/>
              <a:pathLst>
                <a:path extrusionOk="0" h="19964" w="17402">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8"/>
            <p:cNvSpPr/>
            <p:nvPr/>
          </p:nvSpPr>
          <p:spPr>
            <a:xfrm>
              <a:off x="2921275" y="951475"/>
              <a:ext cx="891150" cy="556300"/>
            </a:xfrm>
            <a:custGeom>
              <a:rect b="b" l="l" r="r" t="t"/>
              <a:pathLst>
                <a:path extrusionOk="0" h="22252" w="35646">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8"/>
            <p:cNvSpPr/>
            <p:nvPr/>
          </p:nvSpPr>
          <p:spPr>
            <a:xfrm>
              <a:off x="3740925" y="906475"/>
              <a:ext cx="901875" cy="1013375"/>
            </a:xfrm>
            <a:custGeom>
              <a:rect b="b" l="l" r="r" t="t"/>
              <a:pathLst>
                <a:path extrusionOk="0" h="40535" w="36075">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8"/>
            <p:cNvSpPr/>
            <p:nvPr/>
          </p:nvSpPr>
          <p:spPr>
            <a:xfrm>
              <a:off x="4666025" y="2829850"/>
              <a:ext cx="4175" cy="3625"/>
            </a:xfrm>
            <a:custGeom>
              <a:rect b="b" l="l" r="r" t="t"/>
              <a:pathLst>
                <a:path extrusionOk="0" h="145" w="167">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8"/>
            <p:cNvSpPr/>
            <p:nvPr/>
          </p:nvSpPr>
          <p:spPr>
            <a:xfrm>
              <a:off x="733450" y="1799325"/>
              <a:ext cx="871125" cy="1335825"/>
            </a:xfrm>
            <a:custGeom>
              <a:rect b="b" l="l" r="r" t="t"/>
              <a:pathLst>
                <a:path extrusionOk="0" h="53433" w="34845">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8"/>
            <p:cNvSpPr/>
            <p:nvPr/>
          </p:nvSpPr>
          <p:spPr>
            <a:xfrm>
              <a:off x="4979500" y="3308650"/>
              <a:ext cx="518175" cy="716525"/>
            </a:xfrm>
            <a:custGeom>
              <a:rect b="b" l="l" r="r" t="t"/>
              <a:pathLst>
                <a:path extrusionOk="0" h="28661" w="20727">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8"/>
            <p:cNvSpPr/>
            <p:nvPr/>
          </p:nvSpPr>
          <p:spPr>
            <a:xfrm>
              <a:off x="5005675" y="3951800"/>
              <a:ext cx="1375725" cy="940325"/>
            </a:xfrm>
            <a:custGeom>
              <a:rect b="b" l="l" r="r" t="t"/>
              <a:pathLst>
                <a:path extrusionOk="0" h="37613" w="55029">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8"/>
            <p:cNvSpPr/>
            <p:nvPr/>
          </p:nvSpPr>
          <p:spPr>
            <a:xfrm>
              <a:off x="1443900" y="1960100"/>
              <a:ext cx="764900" cy="972325"/>
            </a:xfrm>
            <a:custGeom>
              <a:rect b="b" l="l" r="r" t="t"/>
              <a:pathLst>
                <a:path extrusionOk="0" h="38893" w="30596">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8"/>
            <p:cNvSpPr/>
            <p:nvPr/>
          </p:nvSpPr>
          <p:spPr>
            <a:xfrm>
              <a:off x="568925" y="552725"/>
              <a:ext cx="921350" cy="673125"/>
            </a:xfrm>
            <a:custGeom>
              <a:rect b="b" l="l" r="r" t="t"/>
              <a:pathLst>
                <a:path extrusionOk="0" h="26925" w="36854">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8"/>
            <p:cNvSpPr/>
            <p:nvPr/>
          </p:nvSpPr>
          <p:spPr>
            <a:xfrm>
              <a:off x="732625" y="1132775"/>
              <a:ext cx="425" cy="275"/>
            </a:xfrm>
            <a:custGeom>
              <a:rect b="b" l="l" r="r" t="t"/>
              <a:pathLst>
                <a:path extrusionOk="0" h="11" w="17">
                  <a:moveTo>
                    <a:pt x="1" y="1"/>
                  </a:moveTo>
                  <a:cubicBezTo>
                    <a:pt x="1" y="1"/>
                    <a:pt x="6" y="6"/>
                    <a:pt x="16" y="11"/>
                  </a:cubicBezTo>
                  <a:lnTo>
                    <a:pt x="1"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8"/>
            <p:cNvSpPr/>
            <p:nvPr/>
          </p:nvSpPr>
          <p:spPr>
            <a:xfrm>
              <a:off x="6717925" y="1652675"/>
              <a:ext cx="321850" cy="185225"/>
            </a:xfrm>
            <a:custGeom>
              <a:rect b="b" l="l" r="r" t="t"/>
              <a:pathLst>
                <a:path extrusionOk="0" h="7409" w="12874">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8"/>
            <p:cNvSpPr/>
            <p:nvPr/>
          </p:nvSpPr>
          <p:spPr>
            <a:xfrm>
              <a:off x="6929850" y="1705975"/>
              <a:ext cx="252550" cy="202025"/>
            </a:xfrm>
            <a:custGeom>
              <a:rect b="b" l="l" r="r" t="t"/>
              <a:pathLst>
                <a:path extrusionOk="0" h="8081" w="10102">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8"/>
            <p:cNvSpPr/>
            <p:nvPr/>
          </p:nvSpPr>
          <p:spPr>
            <a:xfrm>
              <a:off x="6615700" y="1275950"/>
              <a:ext cx="225675" cy="441075"/>
            </a:xfrm>
            <a:custGeom>
              <a:rect b="b" l="l" r="r" t="t"/>
              <a:pathLst>
                <a:path extrusionOk="0" h="17643" w="9027">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8"/>
            <p:cNvSpPr/>
            <p:nvPr/>
          </p:nvSpPr>
          <p:spPr>
            <a:xfrm>
              <a:off x="6787350" y="1213100"/>
              <a:ext cx="247425" cy="482050"/>
            </a:xfrm>
            <a:custGeom>
              <a:rect b="b" l="l" r="r" t="t"/>
              <a:pathLst>
                <a:path extrusionOk="0" h="19282" w="9897">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8"/>
            <p:cNvSpPr/>
            <p:nvPr/>
          </p:nvSpPr>
          <p:spPr>
            <a:xfrm>
              <a:off x="6861500" y="787075"/>
              <a:ext cx="521375" cy="836050"/>
            </a:xfrm>
            <a:custGeom>
              <a:rect b="b" l="l" r="r" t="t"/>
              <a:pathLst>
                <a:path extrusionOk="0" h="33442" w="20855">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8"/>
            <p:cNvSpPr/>
            <p:nvPr/>
          </p:nvSpPr>
          <p:spPr>
            <a:xfrm>
              <a:off x="4255075" y="1300525"/>
              <a:ext cx="732750" cy="777250"/>
            </a:xfrm>
            <a:custGeom>
              <a:rect b="b" l="l" r="r" t="t"/>
              <a:pathLst>
                <a:path extrusionOk="0" h="31090" w="2931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8"/>
            <p:cNvSpPr/>
            <p:nvPr/>
          </p:nvSpPr>
          <p:spPr>
            <a:xfrm>
              <a:off x="5469975" y="2837225"/>
              <a:ext cx="1216675" cy="526650"/>
            </a:xfrm>
            <a:custGeom>
              <a:rect b="b" l="l" r="r" t="t"/>
              <a:pathLst>
                <a:path extrusionOk="0" h="21066" w="48667">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8"/>
            <p:cNvSpPr/>
            <p:nvPr/>
          </p:nvSpPr>
          <p:spPr>
            <a:xfrm>
              <a:off x="4531200" y="3340750"/>
              <a:ext cx="490225" cy="851900"/>
            </a:xfrm>
            <a:custGeom>
              <a:rect b="b" l="l" r="r" t="t"/>
              <a:pathLst>
                <a:path extrusionOk="0" h="34076" w="19609">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8"/>
            <p:cNvSpPr/>
            <p:nvPr/>
          </p:nvSpPr>
          <p:spPr>
            <a:xfrm>
              <a:off x="5601600" y="2410275"/>
              <a:ext cx="1027825" cy="589500"/>
            </a:xfrm>
            <a:custGeom>
              <a:rect b="b" l="l" r="r" t="t"/>
              <a:pathLst>
                <a:path extrusionOk="0" h="23580" w="41113">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8"/>
            <p:cNvSpPr/>
            <p:nvPr/>
          </p:nvSpPr>
          <p:spPr>
            <a:xfrm>
              <a:off x="6044250" y="2292225"/>
              <a:ext cx="637175" cy="308675"/>
            </a:xfrm>
            <a:custGeom>
              <a:rect b="b" l="l" r="r" t="t"/>
              <a:pathLst>
                <a:path extrusionOk="0" h="12347" w="25487">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8"/>
            <p:cNvSpPr/>
            <p:nvPr/>
          </p:nvSpPr>
          <p:spPr>
            <a:xfrm>
              <a:off x="6725975" y="1781475"/>
              <a:ext cx="236000" cy="240275"/>
            </a:xfrm>
            <a:custGeom>
              <a:rect b="b" l="l" r="r" t="t"/>
              <a:pathLst>
                <a:path extrusionOk="0" h="9611" w="944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8"/>
            <p:cNvSpPr/>
            <p:nvPr/>
          </p:nvSpPr>
          <p:spPr>
            <a:xfrm>
              <a:off x="6577450" y="2562875"/>
              <a:ext cx="70950" cy="152950"/>
            </a:xfrm>
            <a:custGeom>
              <a:rect b="b" l="l" r="r" t="t"/>
              <a:pathLst>
                <a:path extrusionOk="0" h="6118" w="2838">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8"/>
            <p:cNvSpPr/>
            <p:nvPr/>
          </p:nvSpPr>
          <p:spPr>
            <a:xfrm>
              <a:off x="322350" y="972150"/>
              <a:ext cx="1107875" cy="919625"/>
            </a:xfrm>
            <a:custGeom>
              <a:rect b="b" l="l" r="r" t="t"/>
              <a:pathLst>
                <a:path extrusionOk="0" h="36785" w="44315">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8"/>
            <p:cNvSpPr/>
            <p:nvPr/>
          </p:nvSpPr>
          <p:spPr>
            <a:xfrm>
              <a:off x="732625" y="1132775"/>
              <a:ext cx="425" cy="275"/>
            </a:xfrm>
            <a:custGeom>
              <a:rect b="b" l="l" r="r" t="t"/>
              <a:pathLst>
                <a:path extrusionOk="0" h="11" w="17">
                  <a:moveTo>
                    <a:pt x="1" y="1"/>
                  </a:moveTo>
                  <a:cubicBezTo>
                    <a:pt x="1" y="1"/>
                    <a:pt x="6" y="6"/>
                    <a:pt x="16" y="11"/>
                  </a:cubicBezTo>
                  <a:lnTo>
                    <a:pt x="1"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8"/>
            <p:cNvSpPr/>
            <p:nvPr/>
          </p:nvSpPr>
          <p:spPr>
            <a:xfrm>
              <a:off x="1572700" y="777150"/>
              <a:ext cx="1386975" cy="838925"/>
            </a:xfrm>
            <a:custGeom>
              <a:rect b="b" l="l" r="r" t="t"/>
              <a:pathLst>
                <a:path extrusionOk="0" h="33557" w="55479">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8"/>
            <p:cNvSpPr/>
            <p:nvPr/>
          </p:nvSpPr>
          <p:spPr>
            <a:xfrm>
              <a:off x="2853300" y="1957275"/>
              <a:ext cx="1112350" cy="564100"/>
            </a:xfrm>
            <a:custGeom>
              <a:rect b="b" l="l" r="r" t="t"/>
              <a:pathLst>
                <a:path extrusionOk="0" h="22564" w="44494">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8"/>
            <p:cNvSpPr/>
            <p:nvPr/>
          </p:nvSpPr>
          <p:spPr>
            <a:xfrm>
              <a:off x="1232775" y="744750"/>
              <a:ext cx="805325" cy="1287100"/>
            </a:xfrm>
            <a:custGeom>
              <a:rect b="b" l="l" r="r" t="t"/>
              <a:pathLst>
                <a:path extrusionOk="0" h="51484" w="32213">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8"/>
            <p:cNvSpPr/>
            <p:nvPr/>
          </p:nvSpPr>
          <p:spPr>
            <a:xfrm>
              <a:off x="4070525" y="3109475"/>
              <a:ext cx="679450" cy="624050"/>
            </a:xfrm>
            <a:custGeom>
              <a:rect b="b" l="l" r="r" t="t"/>
              <a:pathLst>
                <a:path extrusionOk="0" h="24962" w="27178">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8"/>
            <p:cNvSpPr/>
            <p:nvPr/>
          </p:nvSpPr>
          <p:spPr>
            <a:xfrm>
              <a:off x="4696650" y="2976750"/>
              <a:ext cx="1106175" cy="382425"/>
            </a:xfrm>
            <a:custGeom>
              <a:rect b="b" l="l" r="r" t="t"/>
              <a:pathLst>
                <a:path extrusionOk="0" h="15297" w="44247">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8"/>
            <p:cNvSpPr/>
            <p:nvPr/>
          </p:nvSpPr>
          <p:spPr>
            <a:xfrm>
              <a:off x="1957075" y="1520175"/>
              <a:ext cx="952250" cy="780950"/>
            </a:xfrm>
            <a:custGeom>
              <a:rect b="b" l="l" r="r" t="t"/>
              <a:pathLst>
                <a:path extrusionOk="0" h="31238" w="3809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8"/>
            <p:cNvSpPr/>
            <p:nvPr/>
          </p:nvSpPr>
          <p:spPr>
            <a:xfrm>
              <a:off x="1949300" y="2186000"/>
              <a:ext cx="30375" cy="20850"/>
            </a:xfrm>
            <a:custGeom>
              <a:rect b="b" l="l" r="r" t="t"/>
              <a:pathLst>
                <a:path extrusionOk="0" h="834" w="1215">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8"/>
            <p:cNvSpPr/>
            <p:nvPr/>
          </p:nvSpPr>
          <p:spPr>
            <a:xfrm>
              <a:off x="4961225" y="2145825"/>
              <a:ext cx="403350" cy="702700"/>
            </a:xfrm>
            <a:custGeom>
              <a:rect b="b" l="l" r="r" t="t"/>
              <a:pathLst>
                <a:path extrusionOk="0" h="28108" w="16134">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8"/>
            <p:cNvSpPr/>
            <p:nvPr/>
          </p:nvSpPr>
          <p:spPr>
            <a:xfrm>
              <a:off x="3919700" y="2407475"/>
              <a:ext cx="907900" cy="787175"/>
            </a:xfrm>
            <a:custGeom>
              <a:rect b="b" l="l" r="r" t="t"/>
              <a:pathLst>
                <a:path extrusionOk="0" h="31487" w="36316">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8"/>
            <p:cNvSpPr/>
            <p:nvPr/>
          </p:nvSpPr>
          <p:spPr>
            <a:xfrm>
              <a:off x="4666025" y="2829850"/>
              <a:ext cx="4175" cy="3625"/>
            </a:xfrm>
            <a:custGeom>
              <a:rect b="b" l="l" r="r" t="t"/>
              <a:pathLst>
                <a:path extrusionOk="0" h="145" w="167">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8"/>
            <p:cNvSpPr/>
            <p:nvPr/>
          </p:nvSpPr>
          <p:spPr>
            <a:xfrm>
              <a:off x="4570125" y="2247375"/>
              <a:ext cx="700" cy="575"/>
            </a:xfrm>
            <a:custGeom>
              <a:rect b="b" l="l" r="r" t="t"/>
              <a:pathLst>
                <a:path extrusionOk="0" h="23" w="28">
                  <a:moveTo>
                    <a:pt x="28" y="0"/>
                  </a:moveTo>
                  <a:lnTo>
                    <a:pt x="1" y="22"/>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8"/>
            <p:cNvSpPr/>
            <p:nvPr/>
          </p:nvSpPr>
          <p:spPr>
            <a:xfrm>
              <a:off x="5484750" y="3949950"/>
              <a:ext cx="275" cy="275"/>
            </a:xfrm>
            <a:custGeom>
              <a:rect b="b" l="l" r="r" t="t"/>
              <a:pathLst>
                <a:path extrusionOk="0" h="11" w="11">
                  <a:moveTo>
                    <a:pt x="0" y="1"/>
                  </a:moveTo>
                  <a:lnTo>
                    <a:pt x="11" y="11"/>
                  </a:lnTo>
                  <a:lnTo>
                    <a:pt x="11" y="1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8"/>
            <p:cNvSpPr/>
            <p:nvPr/>
          </p:nvSpPr>
          <p:spPr>
            <a:xfrm>
              <a:off x="5478425" y="3782475"/>
              <a:ext cx="25" cy="25"/>
            </a:xfrm>
            <a:custGeom>
              <a:rect b="b" l="l" r="r" t="t"/>
              <a:pathLst>
                <a:path extrusionOk="0" h="1" w="1">
                  <a:moveTo>
                    <a:pt x="1" y="0"/>
                  </a:moveTo>
                  <a:lnTo>
                    <a:pt x="1"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8"/>
            <p:cNvSpPr/>
            <p:nvPr/>
          </p:nvSpPr>
          <p:spPr>
            <a:xfrm>
              <a:off x="5331225" y="3273675"/>
              <a:ext cx="753625" cy="762125"/>
            </a:xfrm>
            <a:custGeom>
              <a:rect b="b" l="l" r="r" t="t"/>
              <a:pathLst>
                <a:path extrusionOk="0" h="30485" w="30145">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8"/>
            <p:cNvSpPr/>
            <p:nvPr/>
          </p:nvSpPr>
          <p:spPr>
            <a:xfrm>
              <a:off x="5845350" y="3475450"/>
              <a:ext cx="550" cy="450"/>
            </a:xfrm>
            <a:custGeom>
              <a:rect b="b" l="l" r="r" t="t"/>
              <a:pathLst>
                <a:path extrusionOk="0" h="18" w="22">
                  <a:moveTo>
                    <a:pt x="22" y="17"/>
                  </a:moveTo>
                  <a:lnTo>
                    <a:pt x="22" y="17"/>
                  </a:lnTo>
                  <a:lnTo>
                    <a:pt x="0"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8"/>
            <p:cNvSpPr/>
            <p:nvPr/>
          </p:nvSpPr>
          <p:spPr>
            <a:xfrm>
              <a:off x="6019150" y="3649250"/>
              <a:ext cx="275" cy="150"/>
            </a:xfrm>
            <a:custGeom>
              <a:rect b="b" l="l" r="r" t="t"/>
              <a:pathLst>
                <a:path extrusionOk="0" h="6" w="11">
                  <a:moveTo>
                    <a:pt x="0" y="0"/>
                  </a:moveTo>
                  <a:lnTo>
                    <a:pt x="10" y="6"/>
                  </a:lnTo>
                  <a:cubicBezTo>
                    <a:pt x="10" y="6"/>
                    <a:pt x="5" y="0"/>
                    <a:pt x="0"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8"/>
            <p:cNvSpPr/>
            <p:nvPr/>
          </p:nvSpPr>
          <p:spPr>
            <a:xfrm>
              <a:off x="5658925" y="3322475"/>
              <a:ext cx="25" cy="25"/>
            </a:xfrm>
            <a:custGeom>
              <a:rect b="b" l="l" r="r" t="t"/>
              <a:pathLst>
                <a:path extrusionOk="0" h="1" w="1">
                  <a:moveTo>
                    <a:pt x="1" y="0"/>
                  </a:moveTo>
                  <a:lnTo>
                    <a:pt x="1"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8"/>
            <p:cNvSpPr/>
            <p:nvPr/>
          </p:nvSpPr>
          <p:spPr>
            <a:xfrm>
              <a:off x="5938825" y="3562225"/>
              <a:ext cx="550" cy="400"/>
            </a:xfrm>
            <a:custGeom>
              <a:rect b="b" l="l" r="r" t="t"/>
              <a:pathLst>
                <a:path extrusionOk="0" h="16" w="22">
                  <a:moveTo>
                    <a:pt x="0" y="0"/>
                  </a:moveTo>
                  <a:cubicBezTo>
                    <a:pt x="7" y="5"/>
                    <a:pt x="12" y="11"/>
                    <a:pt x="17" y="16"/>
                  </a:cubicBezTo>
                  <a:lnTo>
                    <a:pt x="22" y="16"/>
                  </a:lnTo>
                  <a:cubicBezTo>
                    <a:pt x="22" y="16"/>
                    <a:pt x="17" y="11"/>
                    <a:pt x="12" y="5"/>
                  </a:cubicBezTo>
                  <a:lnTo>
                    <a:pt x="0"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8"/>
            <p:cNvSpPr/>
            <p:nvPr/>
          </p:nvSpPr>
          <p:spPr>
            <a:xfrm>
              <a:off x="5978850" y="3602375"/>
              <a:ext cx="275" cy="300"/>
            </a:xfrm>
            <a:custGeom>
              <a:rect b="b" l="l" r="r" t="t"/>
              <a:pathLst>
                <a:path extrusionOk="0" h="12" w="11">
                  <a:moveTo>
                    <a:pt x="0" y="1"/>
                  </a:moveTo>
                  <a:lnTo>
                    <a:pt x="0" y="11"/>
                  </a:lnTo>
                  <a:lnTo>
                    <a:pt x="11" y="11"/>
                  </a:lnTo>
                  <a:cubicBezTo>
                    <a:pt x="11" y="6"/>
                    <a:pt x="6" y="6"/>
                    <a:pt x="6"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8"/>
            <p:cNvSpPr/>
            <p:nvPr/>
          </p:nvSpPr>
          <p:spPr>
            <a:xfrm>
              <a:off x="5939350" y="3562600"/>
              <a:ext cx="25" cy="25"/>
            </a:xfrm>
            <a:custGeom>
              <a:rect b="b" l="l" r="r" t="t"/>
              <a:pathLst>
                <a:path extrusionOk="0" h="1" w="1">
                  <a:moveTo>
                    <a:pt x="1" y="1"/>
                  </a:moveTo>
                  <a:lnTo>
                    <a:pt x="1"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8"/>
            <p:cNvSpPr/>
            <p:nvPr/>
          </p:nvSpPr>
          <p:spPr>
            <a:xfrm>
              <a:off x="5658375" y="3321950"/>
              <a:ext cx="575" cy="550"/>
            </a:xfrm>
            <a:custGeom>
              <a:rect b="b" l="l" r="r" t="t"/>
              <a:pathLst>
                <a:path extrusionOk="0" h="22" w="23">
                  <a:moveTo>
                    <a:pt x="1" y="1"/>
                  </a:moveTo>
                  <a:cubicBezTo>
                    <a:pt x="1" y="6"/>
                    <a:pt x="7" y="11"/>
                    <a:pt x="7" y="16"/>
                  </a:cubicBezTo>
                  <a:cubicBezTo>
                    <a:pt x="13" y="16"/>
                    <a:pt x="18" y="21"/>
                    <a:pt x="23" y="21"/>
                  </a:cubicBezTo>
                  <a:lnTo>
                    <a:pt x="1"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8"/>
            <p:cNvSpPr/>
            <p:nvPr/>
          </p:nvSpPr>
          <p:spPr>
            <a:xfrm>
              <a:off x="5671575" y="3335225"/>
              <a:ext cx="825" cy="700"/>
            </a:xfrm>
            <a:custGeom>
              <a:rect b="b" l="l" r="r" t="t"/>
              <a:pathLst>
                <a:path extrusionOk="0" h="28" w="33">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8"/>
            <p:cNvSpPr/>
            <p:nvPr/>
          </p:nvSpPr>
          <p:spPr>
            <a:xfrm>
              <a:off x="5851950" y="3482025"/>
              <a:ext cx="675" cy="700"/>
            </a:xfrm>
            <a:custGeom>
              <a:rect b="b" l="l" r="r" t="t"/>
              <a:pathLst>
                <a:path extrusionOk="0" h="28" w="27">
                  <a:moveTo>
                    <a:pt x="0" y="0"/>
                  </a:moveTo>
                  <a:cubicBezTo>
                    <a:pt x="5" y="12"/>
                    <a:pt x="5" y="17"/>
                    <a:pt x="5" y="28"/>
                  </a:cubicBezTo>
                  <a:lnTo>
                    <a:pt x="26" y="28"/>
                  </a:lnTo>
                  <a:lnTo>
                    <a:pt x="0"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8"/>
            <p:cNvSpPr/>
            <p:nvPr/>
          </p:nvSpPr>
          <p:spPr>
            <a:xfrm>
              <a:off x="5684975" y="3341950"/>
              <a:ext cx="700" cy="550"/>
            </a:xfrm>
            <a:custGeom>
              <a:rect b="b" l="l" r="r" t="t"/>
              <a:pathLst>
                <a:path extrusionOk="0" h="22" w="28">
                  <a:moveTo>
                    <a:pt x="1" y="0"/>
                  </a:moveTo>
                  <a:cubicBezTo>
                    <a:pt x="1" y="12"/>
                    <a:pt x="7" y="12"/>
                    <a:pt x="7" y="22"/>
                  </a:cubicBezTo>
                  <a:lnTo>
                    <a:pt x="28" y="22"/>
                  </a:lnTo>
                  <a:lnTo>
                    <a:pt x="1"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8"/>
            <p:cNvSpPr/>
            <p:nvPr/>
          </p:nvSpPr>
          <p:spPr>
            <a:xfrm>
              <a:off x="6018875" y="3649250"/>
              <a:ext cx="550" cy="150"/>
            </a:xfrm>
            <a:custGeom>
              <a:rect b="b" l="l" r="r" t="t"/>
              <a:pathLst>
                <a:path extrusionOk="0" h="6" w="22">
                  <a:moveTo>
                    <a:pt x="1" y="0"/>
                  </a:moveTo>
                  <a:lnTo>
                    <a:pt x="1" y="6"/>
                  </a:lnTo>
                  <a:lnTo>
                    <a:pt x="21" y="6"/>
                  </a:lnTo>
                  <a:cubicBezTo>
                    <a:pt x="11" y="6"/>
                    <a:pt x="11" y="0"/>
                    <a:pt x="1"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8"/>
            <p:cNvSpPr/>
            <p:nvPr/>
          </p:nvSpPr>
          <p:spPr>
            <a:xfrm>
              <a:off x="6025450" y="3668975"/>
              <a:ext cx="575" cy="825"/>
            </a:xfrm>
            <a:custGeom>
              <a:rect b="b" l="l" r="r" t="t"/>
              <a:pathLst>
                <a:path extrusionOk="0" h="33" w="23">
                  <a:moveTo>
                    <a:pt x="6" y="1"/>
                  </a:moveTo>
                  <a:cubicBezTo>
                    <a:pt x="1" y="6"/>
                    <a:pt x="1" y="12"/>
                    <a:pt x="1" y="17"/>
                  </a:cubicBezTo>
                  <a:cubicBezTo>
                    <a:pt x="11" y="22"/>
                    <a:pt x="16" y="28"/>
                    <a:pt x="23" y="33"/>
                  </a:cubicBezTo>
                  <a:lnTo>
                    <a:pt x="6"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8"/>
            <p:cNvSpPr/>
            <p:nvPr/>
          </p:nvSpPr>
          <p:spPr>
            <a:xfrm>
              <a:off x="5658375" y="3308775"/>
              <a:ext cx="575" cy="825"/>
            </a:xfrm>
            <a:custGeom>
              <a:rect b="b" l="l" r="r" t="t"/>
              <a:pathLst>
                <a:path extrusionOk="0" h="33" w="23">
                  <a:moveTo>
                    <a:pt x="23" y="0"/>
                  </a:moveTo>
                  <a:lnTo>
                    <a:pt x="23" y="0"/>
                  </a:lnTo>
                  <a:cubicBezTo>
                    <a:pt x="18" y="5"/>
                    <a:pt x="13" y="5"/>
                    <a:pt x="1" y="12"/>
                  </a:cubicBezTo>
                  <a:lnTo>
                    <a:pt x="1" y="33"/>
                  </a:lnTo>
                  <a:lnTo>
                    <a:pt x="23"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8"/>
            <p:cNvSpPr/>
            <p:nvPr/>
          </p:nvSpPr>
          <p:spPr>
            <a:xfrm>
              <a:off x="5678525" y="3289300"/>
              <a:ext cx="325" cy="150"/>
            </a:xfrm>
            <a:custGeom>
              <a:rect b="b" l="l" r="r" t="t"/>
              <a:pathLst>
                <a:path extrusionOk="0" h="6" w="13">
                  <a:moveTo>
                    <a:pt x="12" y="1"/>
                  </a:moveTo>
                  <a:cubicBezTo>
                    <a:pt x="7" y="1"/>
                    <a:pt x="1" y="6"/>
                    <a:pt x="1" y="6"/>
                  </a:cubicBezTo>
                  <a:lnTo>
                    <a:pt x="12"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8"/>
            <p:cNvSpPr/>
            <p:nvPr/>
          </p:nvSpPr>
          <p:spPr>
            <a:xfrm>
              <a:off x="5825200" y="3462000"/>
              <a:ext cx="700" cy="700"/>
            </a:xfrm>
            <a:custGeom>
              <a:rect b="b" l="l" r="r" t="t"/>
              <a:pathLst>
                <a:path extrusionOk="0" h="28" w="28">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8"/>
            <p:cNvSpPr/>
            <p:nvPr/>
          </p:nvSpPr>
          <p:spPr>
            <a:xfrm>
              <a:off x="5678525" y="3288925"/>
              <a:ext cx="450" cy="525"/>
            </a:xfrm>
            <a:custGeom>
              <a:rect b="b" l="l" r="r" t="t"/>
              <a:pathLst>
                <a:path extrusionOk="0" h="21" w="18">
                  <a:moveTo>
                    <a:pt x="1" y="0"/>
                  </a:moveTo>
                  <a:lnTo>
                    <a:pt x="1" y="21"/>
                  </a:lnTo>
                  <a:cubicBezTo>
                    <a:pt x="7" y="16"/>
                    <a:pt x="12" y="10"/>
                    <a:pt x="17" y="5"/>
                  </a:cubicBezTo>
                  <a:cubicBezTo>
                    <a:pt x="12" y="0"/>
                    <a:pt x="7" y="0"/>
                    <a:pt x="1"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8"/>
            <p:cNvSpPr/>
            <p:nvPr/>
          </p:nvSpPr>
          <p:spPr>
            <a:xfrm>
              <a:off x="5845200" y="3475450"/>
              <a:ext cx="575" cy="575"/>
            </a:xfrm>
            <a:custGeom>
              <a:rect b="b" l="l" r="r" t="t"/>
              <a:pathLst>
                <a:path extrusionOk="0" h="23" w="23">
                  <a:moveTo>
                    <a:pt x="6" y="0"/>
                  </a:moveTo>
                  <a:cubicBezTo>
                    <a:pt x="6" y="6"/>
                    <a:pt x="6" y="17"/>
                    <a:pt x="1" y="22"/>
                  </a:cubicBezTo>
                  <a:cubicBezTo>
                    <a:pt x="12" y="22"/>
                    <a:pt x="18" y="17"/>
                    <a:pt x="23" y="17"/>
                  </a:cubicBezTo>
                  <a:cubicBezTo>
                    <a:pt x="18" y="11"/>
                    <a:pt x="12" y="6"/>
                    <a:pt x="6"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8"/>
            <p:cNvSpPr/>
            <p:nvPr/>
          </p:nvSpPr>
          <p:spPr>
            <a:xfrm>
              <a:off x="5698300" y="3348675"/>
              <a:ext cx="825" cy="550"/>
            </a:xfrm>
            <a:custGeom>
              <a:rect b="b" l="l" r="r" t="t"/>
              <a:pathLst>
                <a:path extrusionOk="0" h="22" w="33">
                  <a:moveTo>
                    <a:pt x="0" y="1"/>
                  </a:moveTo>
                  <a:cubicBezTo>
                    <a:pt x="5" y="6"/>
                    <a:pt x="16" y="11"/>
                    <a:pt x="22" y="21"/>
                  </a:cubicBezTo>
                  <a:lnTo>
                    <a:pt x="32" y="21"/>
                  </a:lnTo>
                  <a:lnTo>
                    <a:pt x="0"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8"/>
            <p:cNvSpPr/>
            <p:nvPr/>
          </p:nvSpPr>
          <p:spPr>
            <a:xfrm>
              <a:off x="5665000" y="3295500"/>
              <a:ext cx="650" cy="700"/>
            </a:xfrm>
            <a:custGeom>
              <a:rect b="b" l="l" r="r" t="t"/>
              <a:pathLst>
                <a:path extrusionOk="0" h="28" w="26">
                  <a:moveTo>
                    <a:pt x="26" y="0"/>
                  </a:moveTo>
                  <a:cubicBezTo>
                    <a:pt x="21" y="0"/>
                    <a:pt x="16" y="5"/>
                    <a:pt x="5" y="5"/>
                  </a:cubicBezTo>
                  <a:cubicBezTo>
                    <a:pt x="5" y="10"/>
                    <a:pt x="5" y="16"/>
                    <a:pt x="0" y="27"/>
                  </a:cubicBezTo>
                  <a:lnTo>
                    <a:pt x="26"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8"/>
            <p:cNvSpPr/>
            <p:nvPr/>
          </p:nvSpPr>
          <p:spPr>
            <a:xfrm>
              <a:off x="3810775" y="1896150"/>
              <a:ext cx="826250" cy="553250"/>
            </a:xfrm>
            <a:custGeom>
              <a:rect b="b" l="l" r="r" t="t"/>
              <a:pathLst>
                <a:path extrusionOk="0" h="22130" w="3305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8"/>
            <p:cNvSpPr/>
            <p:nvPr/>
          </p:nvSpPr>
          <p:spPr>
            <a:xfrm>
              <a:off x="6305475" y="3322200"/>
              <a:ext cx="700" cy="725"/>
            </a:xfrm>
            <a:custGeom>
              <a:rect b="b" l="l" r="r" t="t"/>
              <a:pathLst>
                <a:path extrusionOk="0" h="29" w="28">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8"/>
            <p:cNvSpPr/>
            <p:nvPr/>
          </p:nvSpPr>
          <p:spPr>
            <a:xfrm>
              <a:off x="6318775" y="3335775"/>
              <a:ext cx="25" cy="25"/>
            </a:xfrm>
            <a:custGeom>
              <a:rect b="b" l="l" r="r" t="t"/>
              <a:pathLst>
                <a:path extrusionOk="0" h="1" w="1">
                  <a:moveTo>
                    <a:pt x="1" y="1"/>
                  </a:moveTo>
                  <a:lnTo>
                    <a:pt x="1"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8"/>
            <p:cNvSpPr/>
            <p:nvPr/>
          </p:nvSpPr>
          <p:spPr>
            <a:xfrm>
              <a:off x="6292050" y="3315625"/>
              <a:ext cx="700" cy="550"/>
            </a:xfrm>
            <a:custGeom>
              <a:rect b="b" l="l" r="r" t="t"/>
              <a:pathLst>
                <a:path extrusionOk="0" h="22" w="28">
                  <a:moveTo>
                    <a:pt x="21" y="1"/>
                  </a:moveTo>
                  <a:cubicBezTo>
                    <a:pt x="11" y="1"/>
                    <a:pt x="11" y="1"/>
                    <a:pt x="1" y="6"/>
                  </a:cubicBezTo>
                  <a:lnTo>
                    <a:pt x="28" y="22"/>
                  </a:lnTo>
                  <a:cubicBezTo>
                    <a:pt x="21" y="16"/>
                    <a:pt x="21" y="6"/>
                    <a:pt x="21"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8"/>
            <p:cNvSpPr/>
            <p:nvPr/>
          </p:nvSpPr>
          <p:spPr>
            <a:xfrm>
              <a:off x="6272050" y="3302325"/>
              <a:ext cx="575" cy="450"/>
            </a:xfrm>
            <a:custGeom>
              <a:rect b="b" l="l" r="r" t="t"/>
              <a:pathLst>
                <a:path extrusionOk="0" h="18" w="23">
                  <a:moveTo>
                    <a:pt x="0" y="0"/>
                  </a:moveTo>
                  <a:lnTo>
                    <a:pt x="22" y="17"/>
                  </a:lnTo>
                  <a:lnTo>
                    <a:pt x="22"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8"/>
            <p:cNvSpPr/>
            <p:nvPr/>
          </p:nvSpPr>
          <p:spPr>
            <a:xfrm>
              <a:off x="5771750" y="3222425"/>
              <a:ext cx="450" cy="275"/>
            </a:xfrm>
            <a:custGeom>
              <a:rect b="b" l="l" r="r" t="t"/>
              <a:pathLst>
                <a:path extrusionOk="0" h="11" w="18">
                  <a:moveTo>
                    <a:pt x="17" y="0"/>
                  </a:moveTo>
                  <a:cubicBezTo>
                    <a:pt x="6" y="5"/>
                    <a:pt x="0" y="11"/>
                    <a:pt x="0" y="11"/>
                  </a:cubicBezTo>
                  <a:lnTo>
                    <a:pt x="17"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8"/>
            <p:cNvSpPr/>
            <p:nvPr/>
          </p:nvSpPr>
          <p:spPr>
            <a:xfrm>
              <a:off x="6338925" y="3348925"/>
              <a:ext cx="575" cy="575"/>
            </a:xfrm>
            <a:custGeom>
              <a:rect b="b" l="l" r="r" t="t"/>
              <a:pathLst>
                <a:path extrusionOk="0" h="23" w="23">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8"/>
            <p:cNvSpPr/>
            <p:nvPr/>
          </p:nvSpPr>
          <p:spPr>
            <a:xfrm>
              <a:off x="6225425" y="3268900"/>
              <a:ext cx="450" cy="550"/>
            </a:xfrm>
            <a:custGeom>
              <a:rect b="b" l="l" r="r" t="t"/>
              <a:pathLst>
                <a:path extrusionOk="0" h="22" w="18">
                  <a:moveTo>
                    <a:pt x="18" y="0"/>
                  </a:moveTo>
                  <a:cubicBezTo>
                    <a:pt x="11" y="6"/>
                    <a:pt x="6" y="6"/>
                    <a:pt x="1" y="6"/>
                  </a:cubicBezTo>
                  <a:lnTo>
                    <a:pt x="18" y="21"/>
                  </a:lnTo>
                  <a:lnTo>
                    <a:pt x="18"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8"/>
            <p:cNvSpPr/>
            <p:nvPr/>
          </p:nvSpPr>
          <p:spPr>
            <a:xfrm>
              <a:off x="6292050" y="3315775"/>
              <a:ext cx="25" cy="25"/>
            </a:xfrm>
            <a:custGeom>
              <a:rect b="b" l="l" r="r" t="t"/>
              <a:pathLst>
                <a:path extrusionOk="0" h="1" w="1">
                  <a:moveTo>
                    <a:pt x="1" y="0"/>
                  </a:moveTo>
                  <a:lnTo>
                    <a:pt x="1"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8"/>
            <p:cNvSpPr/>
            <p:nvPr/>
          </p:nvSpPr>
          <p:spPr>
            <a:xfrm>
              <a:off x="6225425" y="3269025"/>
              <a:ext cx="25" cy="25"/>
            </a:xfrm>
            <a:custGeom>
              <a:rect b="b" l="l" r="r" t="t"/>
              <a:pathLst>
                <a:path extrusionOk="0" h="1" w="1">
                  <a:moveTo>
                    <a:pt x="1" y="1"/>
                  </a:moveTo>
                  <a:lnTo>
                    <a:pt x="1"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8"/>
            <p:cNvSpPr/>
            <p:nvPr/>
          </p:nvSpPr>
          <p:spPr>
            <a:xfrm>
              <a:off x="6212000" y="3255450"/>
              <a:ext cx="700" cy="700"/>
            </a:xfrm>
            <a:custGeom>
              <a:rect b="b" l="l" r="r" t="t"/>
              <a:pathLst>
                <a:path extrusionOk="0" h="28" w="28">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8"/>
            <p:cNvSpPr/>
            <p:nvPr/>
          </p:nvSpPr>
          <p:spPr>
            <a:xfrm>
              <a:off x="6178700" y="3235575"/>
              <a:ext cx="25" cy="25"/>
            </a:xfrm>
            <a:custGeom>
              <a:rect b="b" l="l" r="r" t="t"/>
              <a:pathLst>
                <a:path extrusionOk="0" h="1" w="1">
                  <a:moveTo>
                    <a:pt x="0" y="0"/>
                  </a:moveTo>
                  <a:lnTo>
                    <a:pt x="0"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8"/>
            <p:cNvSpPr/>
            <p:nvPr/>
          </p:nvSpPr>
          <p:spPr>
            <a:xfrm>
              <a:off x="6245450" y="3282300"/>
              <a:ext cx="25" cy="25"/>
            </a:xfrm>
            <a:custGeom>
              <a:rect b="b" l="l" r="r" t="t"/>
              <a:pathLst>
                <a:path extrusionOk="0" h="1" w="1">
                  <a:moveTo>
                    <a:pt x="0" y="1"/>
                  </a:moveTo>
                  <a:lnTo>
                    <a:pt x="0"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8"/>
            <p:cNvSpPr/>
            <p:nvPr/>
          </p:nvSpPr>
          <p:spPr>
            <a:xfrm>
              <a:off x="6258725" y="3288925"/>
              <a:ext cx="700" cy="525"/>
            </a:xfrm>
            <a:custGeom>
              <a:rect b="b" l="l" r="r" t="t"/>
              <a:pathLst>
                <a:path extrusionOk="0" h="21" w="28">
                  <a:moveTo>
                    <a:pt x="1" y="0"/>
                  </a:moveTo>
                  <a:lnTo>
                    <a:pt x="28" y="21"/>
                  </a:lnTo>
                  <a:cubicBezTo>
                    <a:pt x="28" y="16"/>
                    <a:pt x="23" y="10"/>
                    <a:pt x="23" y="5"/>
                  </a:cubicBezTo>
                  <a:cubicBezTo>
                    <a:pt x="17" y="0"/>
                    <a:pt x="7" y="0"/>
                    <a:pt x="1"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8"/>
            <p:cNvSpPr/>
            <p:nvPr/>
          </p:nvSpPr>
          <p:spPr>
            <a:xfrm>
              <a:off x="6245450" y="3282175"/>
              <a:ext cx="575" cy="700"/>
            </a:xfrm>
            <a:custGeom>
              <a:rect b="b" l="l" r="r" t="t"/>
              <a:pathLst>
                <a:path extrusionOk="0" h="28" w="23">
                  <a:moveTo>
                    <a:pt x="16" y="1"/>
                  </a:moveTo>
                  <a:cubicBezTo>
                    <a:pt x="11" y="6"/>
                    <a:pt x="6" y="6"/>
                    <a:pt x="0" y="6"/>
                  </a:cubicBezTo>
                  <a:lnTo>
                    <a:pt x="11" y="17"/>
                  </a:lnTo>
                  <a:lnTo>
                    <a:pt x="22" y="28"/>
                  </a:lnTo>
                  <a:cubicBezTo>
                    <a:pt x="22" y="17"/>
                    <a:pt x="16" y="12"/>
                    <a:pt x="16"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8"/>
            <p:cNvSpPr/>
            <p:nvPr/>
          </p:nvSpPr>
          <p:spPr>
            <a:xfrm>
              <a:off x="6272050" y="3302325"/>
              <a:ext cx="25" cy="25"/>
            </a:xfrm>
            <a:custGeom>
              <a:rect b="b" l="l" r="r" t="t"/>
              <a:pathLst>
                <a:path extrusionOk="0" h="1" w="1">
                  <a:moveTo>
                    <a:pt x="0" y="0"/>
                  </a:moveTo>
                  <a:lnTo>
                    <a:pt x="0"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8"/>
            <p:cNvSpPr/>
            <p:nvPr/>
          </p:nvSpPr>
          <p:spPr>
            <a:xfrm>
              <a:off x="6318775" y="3335650"/>
              <a:ext cx="575" cy="550"/>
            </a:xfrm>
            <a:custGeom>
              <a:rect b="b" l="l" r="r" t="t"/>
              <a:pathLst>
                <a:path extrusionOk="0" h="22" w="23">
                  <a:moveTo>
                    <a:pt x="23" y="1"/>
                  </a:moveTo>
                  <a:cubicBezTo>
                    <a:pt x="19" y="3"/>
                    <a:pt x="16" y="3"/>
                    <a:pt x="13" y="3"/>
                  </a:cubicBezTo>
                  <a:cubicBezTo>
                    <a:pt x="10" y="3"/>
                    <a:pt x="6" y="3"/>
                    <a:pt x="1" y="6"/>
                  </a:cubicBezTo>
                  <a:lnTo>
                    <a:pt x="23" y="21"/>
                  </a:lnTo>
                  <a:lnTo>
                    <a:pt x="23"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8"/>
            <p:cNvSpPr/>
            <p:nvPr/>
          </p:nvSpPr>
          <p:spPr>
            <a:xfrm>
              <a:off x="5991750" y="3215575"/>
              <a:ext cx="575" cy="550"/>
            </a:xfrm>
            <a:custGeom>
              <a:rect b="b" l="l" r="r" t="t"/>
              <a:pathLst>
                <a:path extrusionOk="0" h="22" w="23">
                  <a:moveTo>
                    <a:pt x="0" y="1"/>
                  </a:moveTo>
                  <a:lnTo>
                    <a:pt x="22" y="22"/>
                  </a:lnTo>
                  <a:cubicBezTo>
                    <a:pt x="17" y="11"/>
                    <a:pt x="17" y="6"/>
                    <a:pt x="10"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8"/>
            <p:cNvSpPr/>
            <p:nvPr/>
          </p:nvSpPr>
          <p:spPr>
            <a:xfrm>
              <a:off x="6005175" y="3222025"/>
              <a:ext cx="700" cy="675"/>
            </a:xfrm>
            <a:custGeom>
              <a:rect b="b" l="l" r="r" t="t"/>
              <a:pathLst>
                <a:path extrusionOk="0" h="27" w="28">
                  <a:moveTo>
                    <a:pt x="1" y="1"/>
                  </a:moveTo>
                  <a:lnTo>
                    <a:pt x="28" y="27"/>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8"/>
            <p:cNvSpPr/>
            <p:nvPr/>
          </p:nvSpPr>
          <p:spPr>
            <a:xfrm>
              <a:off x="5991750" y="3215575"/>
              <a:ext cx="25" cy="25"/>
            </a:xfrm>
            <a:custGeom>
              <a:rect b="b" l="l" r="r" t="t"/>
              <a:pathLst>
                <a:path extrusionOk="0" h="1" w="1">
                  <a:moveTo>
                    <a:pt x="0" y="1"/>
                  </a:moveTo>
                  <a:lnTo>
                    <a:pt x="0"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8"/>
            <p:cNvSpPr/>
            <p:nvPr/>
          </p:nvSpPr>
          <p:spPr>
            <a:xfrm>
              <a:off x="6178700" y="3235575"/>
              <a:ext cx="575" cy="450"/>
            </a:xfrm>
            <a:custGeom>
              <a:rect b="b" l="l" r="r" t="t"/>
              <a:pathLst>
                <a:path extrusionOk="0" h="18" w="23">
                  <a:moveTo>
                    <a:pt x="0" y="0"/>
                  </a:moveTo>
                  <a:lnTo>
                    <a:pt x="22" y="17"/>
                  </a:lnTo>
                  <a:cubicBezTo>
                    <a:pt x="17" y="12"/>
                    <a:pt x="17" y="7"/>
                    <a:pt x="11"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8"/>
            <p:cNvSpPr/>
            <p:nvPr/>
          </p:nvSpPr>
          <p:spPr>
            <a:xfrm>
              <a:off x="6198700" y="3248875"/>
              <a:ext cx="575" cy="575"/>
            </a:xfrm>
            <a:custGeom>
              <a:rect b="b" l="l" r="r" t="t"/>
              <a:pathLst>
                <a:path extrusionOk="0" h="23" w="23">
                  <a:moveTo>
                    <a:pt x="16" y="1"/>
                  </a:moveTo>
                  <a:cubicBezTo>
                    <a:pt x="11" y="1"/>
                    <a:pt x="6" y="1"/>
                    <a:pt x="1" y="6"/>
                  </a:cubicBezTo>
                  <a:lnTo>
                    <a:pt x="23" y="23"/>
                  </a:lnTo>
                  <a:cubicBezTo>
                    <a:pt x="23" y="16"/>
                    <a:pt x="16" y="6"/>
                    <a:pt x="16"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8"/>
            <p:cNvSpPr/>
            <p:nvPr/>
          </p:nvSpPr>
          <p:spPr>
            <a:xfrm>
              <a:off x="5751850" y="3235575"/>
              <a:ext cx="575" cy="575"/>
            </a:xfrm>
            <a:custGeom>
              <a:rect b="b" l="l" r="r" t="t"/>
              <a:pathLst>
                <a:path extrusionOk="0" h="23" w="23">
                  <a:moveTo>
                    <a:pt x="7" y="0"/>
                  </a:moveTo>
                  <a:cubicBezTo>
                    <a:pt x="7" y="7"/>
                    <a:pt x="7" y="12"/>
                    <a:pt x="1" y="22"/>
                  </a:cubicBezTo>
                  <a:lnTo>
                    <a:pt x="23" y="7"/>
                  </a:lnTo>
                  <a:cubicBezTo>
                    <a:pt x="18" y="0"/>
                    <a:pt x="13" y="0"/>
                    <a:pt x="7"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8"/>
            <p:cNvSpPr/>
            <p:nvPr/>
          </p:nvSpPr>
          <p:spPr>
            <a:xfrm>
              <a:off x="4784725" y="2583250"/>
              <a:ext cx="978725" cy="519675"/>
            </a:xfrm>
            <a:custGeom>
              <a:rect b="b" l="l" r="r" t="t"/>
              <a:pathLst>
                <a:path extrusionOk="0" h="20787" w="39149">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8"/>
            <p:cNvSpPr/>
            <p:nvPr/>
          </p:nvSpPr>
          <p:spPr>
            <a:xfrm>
              <a:off x="6385925" y="2501875"/>
              <a:ext cx="25" cy="25"/>
            </a:xfrm>
            <a:custGeom>
              <a:rect b="b" l="l" r="r" t="t"/>
              <a:pathLst>
                <a:path extrusionOk="0" h="1" w="1">
                  <a:moveTo>
                    <a:pt x="0" y="1"/>
                  </a:moveTo>
                  <a:lnTo>
                    <a:pt x="0"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8"/>
            <p:cNvSpPr/>
            <p:nvPr/>
          </p:nvSpPr>
          <p:spPr>
            <a:xfrm>
              <a:off x="6379350" y="2515150"/>
              <a:ext cx="25" cy="25"/>
            </a:xfrm>
            <a:custGeom>
              <a:rect b="b" l="l" r="r" t="t"/>
              <a:pathLst>
                <a:path extrusionOk="0" h="1" w="1">
                  <a:moveTo>
                    <a:pt x="0" y="1"/>
                  </a:moveTo>
                  <a:lnTo>
                    <a:pt x="0"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8"/>
            <p:cNvSpPr/>
            <p:nvPr/>
          </p:nvSpPr>
          <p:spPr>
            <a:xfrm>
              <a:off x="6392500" y="2487750"/>
              <a:ext cx="700" cy="850"/>
            </a:xfrm>
            <a:custGeom>
              <a:rect b="b" l="l" r="r" t="t"/>
              <a:pathLst>
                <a:path extrusionOk="0" h="34" w="28">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8"/>
            <p:cNvSpPr/>
            <p:nvPr/>
          </p:nvSpPr>
          <p:spPr>
            <a:xfrm>
              <a:off x="6392650" y="2488575"/>
              <a:ext cx="25" cy="25"/>
            </a:xfrm>
            <a:custGeom>
              <a:rect b="b" l="l" r="r" t="t"/>
              <a:pathLst>
                <a:path extrusionOk="0" h="1" w="1">
                  <a:moveTo>
                    <a:pt x="1" y="0"/>
                  </a:moveTo>
                  <a:lnTo>
                    <a:pt x="1"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8"/>
            <p:cNvSpPr/>
            <p:nvPr/>
          </p:nvSpPr>
          <p:spPr>
            <a:xfrm>
              <a:off x="6312450" y="2414175"/>
              <a:ext cx="725" cy="575"/>
            </a:xfrm>
            <a:custGeom>
              <a:rect b="b" l="l" r="r" t="t"/>
              <a:pathLst>
                <a:path extrusionOk="0" h="23" w="29">
                  <a:moveTo>
                    <a:pt x="1" y="0"/>
                  </a:moveTo>
                  <a:cubicBezTo>
                    <a:pt x="1" y="6"/>
                    <a:pt x="6" y="17"/>
                    <a:pt x="6" y="22"/>
                  </a:cubicBezTo>
                  <a:lnTo>
                    <a:pt x="28" y="22"/>
                  </a:lnTo>
                  <a:lnTo>
                    <a:pt x="1"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8"/>
            <p:cNvSpPr/>
            <p:nvPr/>
          </p:nvSpPr>
          <p:spPr>
            <a:xfrm>
              <a:off x="6379225" y="2514525"/>
              <a:ext cx="575" cy="650"/>
            </a:xfrm>
            <a:custGeom>
              <a:rect b="b" l="l" r="r" t="t"/>
              <a:pathLst>
                <a:path extrusionOk="0" h="26" w="23">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8"/>
            <p:cNvSpPr/>
            <p:nvPr/>
          </p:nvSpPr>
          <p:spPr>
            <a:xfrm>
              <a:off x="6385925" y="2501200"/>
              <a:ext cx="575" cy="700"/>
            </a:xfrm>
            <a:custGeom>
              <a:rect b="b" l="l" r="r" t="t"/>
              <a:pathLst>
                <a:path extrusionOk="0" h="28" w="23">
                  <a:moveTo>
                    <a:pt x="22" y="1"/>
                  </a:moveTo>
                  <a:cubicBezTo>
                    <a:pt x="12" y="1"/>
                    <a:pt x="5" y="6"/>
                    <a:pt x="0" y="6"/>
                  </a:cubicBezTo>
                  <a:lnTo>
                    <a:pt x="0" y="28"/>
                  </a:lnTo>
                  <a:lnTo>
                    <a:pt x="22"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8"/>
            <p:cNvSpPr/>
            <p:nvPr/>
          </p:nvSpPr>
          <p:spPr>
            <a:xfrm>
              <a:off x="5871800" y="2834950"/>
              <a:ext cx="700" cy="575"/>
            </a:xfrm>
            <a:custGeom>
              <a:rect b="b" l="l" r="r" t="t"/>
              <a:pathLst>
                <a:path extrusionOk="0" h="23" w="28">
                  <a:moveTo>
                    <a:pt x="1" y="0"/>
                  </a:moveTo>
                  <a:cubicBezTo>
                    <a:pt x="6" y="5"/>
                    <a:pt x="12" y="12"/>
                    <a:pt x="22" y="22"/>
                  </a:cubicBezTo>
                  <a:cubicBezTo>
                    <a:pt x="22" y="17"/>
                    <a:pt x="22" y="17"/>
                    <a:pt x="28" y="17"/>
                  </a:cubicBezTo>
                  <a:lnTo>
                    <a:pt x="1"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8"/>
            <p:cNvSpPr/>
            <p:nvPr/>
          </p:nvSpPr>
          <p:spPr>
            <a:xfrm>
              <a:off x="6165550" y="2514525"/>
              <a:ext cx="525" cy="650"/>
            </a:xfrm>
            <a:custGeom>
              <a:rect b="b" l="l" r="r" t="t"/>
              <a:pathLst>
                <a:path extrusionOk="0" h="26" w="21">
                  <a:moveTo>
                    <a:pt x="21" y="0"/>
                  </a:moveTo>
                  <a:lnTo>
                    <a:pt x="0" y="26"/>
                  </a:lnTo>
                  <a:cubicBezTo>
                    <a:pt x="5" y="21"/>
                    <a:pt x="11" y="21"/>
                    <a:pt x="16" y="16"/>
                  </a:cubicBezTo>
                  <a:cubicBezTo>
                    <a:pt x="16" y="10"/>
                    <a:pt x="21" y="5"/>
                    <a:pt x="21"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8"/>
            <p:cNvSpPr/>
            <p:nvPr/>
          </p:nvSpPr>
          <p:spPr>
            <a:xfrm>
              <a:off x="6132075" y="2527800"/>
              <a:ext cx="575" cy="575"/>
            </a:xfrm>
            <a:custGeom>
              <a:rect b="b" l="l" r="r" t="t"/>
              <a:pathLst>
                <a:path extrusionOk="0" h="23" w="23">
                  <a:moveTo>
                    <a:pt x="23" y="0"/>
                  </a:moveTo>
                  <a:lnTo>
                    <a:pt x="1" y="22"/>
                  </a:lnTo>
                  <a:lnTo>
                    <a:pt x="18" y="22"/>
                  </a:lnTo>
                  <a:cubicBezTo>
                    <a:pt x="18" y="17"/>
                    <a:pt x="23" y="5"/>
                    <a:pt x="23"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8"/>
            <p:cNvSpPr/>
            <p:nvPr/>
          </p:nvSpPr>
          <p:spPr>
            <a:xfrm>
              <a:off x="5992000" y="2788075"/>
              <a:ext cx="575" cy="700"/>
            </a:xfrm>
            <a:custGeom>
              <a:rect b="b" l="l" r="r" t="t"/>
              <a:pathLst>
                <a:path extrusionOk="0" h="28" w="23">
                  <a:moveTo>
                    <a:pt x="22" y="1"/>
                  </a:moveTo>
                  <a:cubicBezTo>
                    <a:pt x="12" y="6"/>
                    <a:pt x="12" y="11"/>
                    <a:pt x="7" y="17"/>
                  </a:cubicBezTo>
                  <a:cubicBezTo>
                    <a:pt x="0" y="23"/>
                    <a:pt x="0" y="28"/>
                    <a:pt x="0" y="28"/>
                  </a:cubicBezTo>
                  <a:lnTo>
                    <a:pt x="22"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8"/>
            <p:cNvSpPr/>
            <p:nvPr/>
          </p:nvSpPr>
          <p:spPr>
            <a:xfrm>
              <a:off x="6085350" y="2594675"/>
              <a:ext cx="575" cy="575"/>
            </a:xfrm>
            <a:custGeom>
              <a:rect b="b" l="l" r="r" t="t"/>
              <a:pathLst>
                <a:path extrusionOk="0" h="23" w="23">
                  <a:moveTo>
                    <a:pt x="0" y="1"/>
                  </a:moveTo>
                  <a:cubicBezTo>
                    <a:pt x="6" y="6"/>
                    <a:pt x="12" y="17"/>
                    <a:pt x="17" y="23"/>
                  </a:cubicBezTo>
                  <a:lnTo>
                    <a:pt x="22" y="23"/>
                  </a:lnTo>
                  <a:lnTo>
                    <a:pt x="0"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8"/>
            <p:cNvSpPr/>
            <p:nvPr/>
          </p:nvSpPr>
          <p:spPr>
            <a:xfrm>
              <a:off x="6252150" y="2434450"/>
              <a:ext cx="700" cy="575"/>
            </a:xfrm>
            <a:custGeom>
              <a:rect b="b" l="l" r="r" t="t"/>
              <a:pathLst>
                <a:path extrusionOk="0" h="23" w="28">
                  <a:moveTo>
                    <a:pt x="1" y="0"/>
                  </a:moveTo>
                  <a:cubicBezTo>
                    <a:pt x="6" y="6"/>
                    <a:pt x="6" y="12"/>
                    <a:pt x="12" y="22"/>
                  </a:cubicBezTo>
                  <a:lnTo>
                    <a:pt x="28" y="22"/>
                  </a:lnTo>
                  <a:lnTo>
                    <a:pt x="1"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8"/>
            <p:cNvSpPr/>
            <p:nvPr/>
          </p:nvSpPr>
          <p:spPr>
            <a:xfrm>
              <a:off x="6232125" y="2421175"/>
              <a:ext cx="725" cy="525"/>
            </a:xfrm>
            <a:custGeom>
              <a:rect b="b" l="l" r="r" t="t"/>
              <a:pathLst>
                <a:path extrusionOk="0" h="21" w="29">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8"/>
            <p:cNvSpPr/>
            <p:nvPr/>
          </p:nvSpPr>
          <p:spPr>
            <a:xfrm>
              <a:off x="6245450" y="2427750"/>
              <a:ext cx="700" cy="700"/>
            </a:xfrm>
            <a:custGeom>
              <a:rect b="b" l="l" r="r" t="t"/>
              <a:pathLst>
                <a:path extrusionOk="0" h="28" w="28">
                  <a:moveTo>
                    <a:pt x="6" y="0"/>
                  </a:moveTo>
                  <a:cubicBezTo>
                    <a:pt x="0" y="11"/>
                    <a:pt x="0" y="22"/>
                    <a:pt x="0" y="27"/>
                  </a:cubicBezTo>
                  <a:cubicBezTo>
                    <a:pt x="11" y="27"/>
                    <a:pt x="22" y="27"/>
                    <a:pt x="28" y="22"/>
                  </a:cubicBezTo>
                  <a:lnTo>
                    <a:pt x="6" y="0"/>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8"/>
            <p:cNvSpPr/>
            <p:nvPr/>
          </p:nvSpPr>
          <p:spPr>
            <a:xfrm>
              <a:off x="6225425" y="2414425"/>
              <a:ext cx="700" cy="700"/>
            </a:xfrm>
            <a:custGeom>
              <a:rect b="b" l="l" r="r" t="t"/>
              <a:pathLst>
                <a:path extrusionOk="0" h="28" w="28">
                  <a:moveTo>
                    <a:pt x="1" y="1"/>
                  </a:moveTo>
                  <a:lnTo>
                    <a:pt x="1" y="28"/>
                  </a:lnTo>
                  <a:cubicBezTo>
                    <a:pt x="11" y="28"/>
                    <a:pt x="18" y="23"/>
                    <a:pt x="28" y="23"/>
                  </a:cubicBezTo>
                  <a:cubicBezTo>
                    <a:pt x="23" y="18"/>
                    <a:pt x="11" y="7"/>
                    <a:pt x="1"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8"/>
            <p:cNvSpPr/>
            <p:nvPr/>
          </p:nvSpPr>
          <p:spPr>
            <a:xfrm>
              <a:off x="6025450" y="2694725"/>
              <a:ext cx="425" cy="575"/>
            </a:xfrm>
            <a:custGeom>
              <a:rect b="b" l="l" r="r" t="t"/>
              <a:pathLst>
                <a:path extrusionOk="0" h="23" w="17">
                  <a:moveTo>
                    <a:pt x="16" y="1"/>
                  </a:moveTo>
                  <a:lnTo>
                    <a:pt x="1" y="23"/>
                  </a:lnTo>
                  <a:cubicBezTo>
                    <a:pt x="6" y="17"/>
                    <a:pt x="11" y="12"/>
                    <a:pt x="16" y="6"/>
                  </a:cubicBezTo>
                  <a:lnTo>
                    <a:pt x="16"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8"/>
            <p:cNvSpPr/>
            <p:nvPr/>
          </p:nvSpPr>
          <p:spPr>
            <a:xfrm>
              <a:off x="5818350" y="2854950"/>
              <a:ext cx="700" cy="575"/>
            </a:xfrm>
            <a:custGeom>
              <a:rect b="b" l="l" r="r" t="t"/>
              <a:pathLst>
                <a:path extrusionOk="0" h="23" w="28">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8"/>
            <p:cNvSpPr/>
            <p:nvPr/>
          </p:nvSpPr>
          <p:spPr>
            <a:xfrm>
              <a:off x="5811500" y="2848250"/>
              <a:ext cx="825" cy="825"/>
            </a:xfrm>
            <a:custGeom>
              <a:rect b="b" l="l" r="r" t="t"/>
              <a:pathLst>
                <a:path extrusionOk="0" h="33" w="33">
                  <a:moveTo>
                    <a:pt x="7" y="1"/>
                  </a:moveTo>
                  <a:cubicBezTo>
                    <a:pt x="7" y="16"/>
                    <a:pt x="7" y="21"/>
                    <a:pt x="0" y="33"/>
                  </a:cubicBezTo>
                  <a:cubicBezTo>
                    <a:pt x="12" y="28"/>
                    <a:pt x="22" y="28"/>
                    <a:pt x="32" y="21"/>
                  </a:cubicBezTo>
                  <a:lnTo>
                    <a:pt x="7"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8"/>
            <p:cNvSpPr/>
            <p:nvPr/>
          </p:nvSpPr>
          <p:spPr>
            <a:xfrm>
              <a:off x="5845075" y="2854950"/>
              <a:ext cx="700" cy="575"/>
            </a:xfrm>
            <a:custGeom>
              <a:rect b="b" l="l" r="r" t="t"/>
              <a:pathLst>
                <a:path extrusionOk="0" h="23" w="28">
                  <a:moveTo>
                    <a:pt x="28" y="1"/>
                  </a:moveTo>
                  <a:lnTo>
                    <a:pt x="1" y="23"/>
                  </a:lnTo>
                  <a:lnTo>
                    <a:pt x="11" y="23"/>
                  </a:lnTo>
                  <a:cubicBezTo>
                    <a:pt x="17" y="18"/>
                    <a:pt x="23" y="11"/>
                    <a:pt x="28"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8"/>
            <p:cNvSpPr/>
            <p:nvPr/>
          </p:nvSpPr>
          <p:spPr>
            <a:xfrm>
              <a:off x="6005450" y="2768050"/>
              <a:ext cx="425" cy="700"/>
            </a:xfrm>
            <a:custGeom>
              <a:rect b="b" l="l" r="r" t="t"/>
              <a:pathLst>
                <a:path extrusionOk="0" h="28" w="17">
                  <a:moveTo>
                    <a:pt x="17" y="1"/>
                  </a:moveTo>
                  <a:lnTo>
                    <a:pt x="0" y="28"/>
                  </a:lnTo>
                  <a:cubicBezTo>
                    <a:pt x="5" y="23"/>
                    <a:pt x="10" y="18"/>
                    <a:pt x="17" y="6"/>
                  </a:cubicBezTo>
                  <a:lnTo>
                    <a:pt x="17"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8"/>
            <p:cNvSpPr/>
            <p:nvPr/>
          </p:nvSpPr>
          <p:spPr>
            <a:xfrm>
              <a:off x="6018750" y="2701300"/>
              <a:ext cx="550" cy="700"/>
            </a:xfrm>
            <a:custGeom>
              <a:rect b="b" l="l" r="r" t="t"/>
              <a:pathLst>
                <a:path extrusionOk="0" h="28" w="22">
                  <a:moveTo>
                    <a:pt x="16" y="1"/>
                  </a:moveTo>
                  <a:lnTo>
                    <a:pt x="1" y="28"/>
                  </a:lnTo>
                  <a:lnTo>
                    <a:pt x="21" y="28"/>
                  </a:lnTo>
                  <a:cubicBezTo>
                    <a:pt x="16" y="23"/>
                    <a:pt x="21" y="12"/>
                    <a:pt x="16"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8"/>
            <p:cNvSpPr/>
            <p:nvPr/>
          </p:nvSpPr>
          <p:spPr>
            <a:xfrm>
              <a:off x="6005300" y="2728050"/>
              <a:ext cx="575" cy="675"/>
            </a:xfrm>
            <a:custGeom>
              <a:rect b="b" l="l" r="r" t="t"/>
              <a:pathLst>
                <a:path extrusionOk="0" h="27" w="23">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8"/>
            <p:cNvSpPr/>
            <p:nvPr/>
          </p:nvSpPr>
          <p:spPr>
            <a:xfrm>
              <a:off x="6265475" y="2441175"/>
              <a:ext cx="700" cy="550"/>
            </a:xfrm>
            <a:custGeom>
              <a:rect b="b" l="l" r="r" t="t"/>
              <a:pathLst>
                <a:path extrusionOk="0" h="22" w="28">
                  <a:moveTo>
                    <a:pt x="0" y="1"/>
                  </a:moveTo>
                  <a:cubicBezTo>
                    <a:pt x="10" y="11"/>
                    <a:pt x="16" y="16"/>
                    <a:pt x="21" y="22"/>
                  </a:cubicBezTo>
                  <a:cubicBezTo>
                    <a:pt x="21" y="22"/>
                    <a:pt x="27" y="22"/>
                    <a:pt x="27" y="16"/>
                  </a:cubicBezTo>
                  <a:lnTo>
                    <a:pt x="0"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8"/>
            <p:cNvSpPr/>
            <p:nvPr/>
          </p:nvSpPr>
          <p:spPr>
            <a:xfrm>
              <a:off x="6279175" y="2387575"/>
              <a:ext cx="400" cy="575"/>
            </a:xfrm>
            <a:custGeom>
              <a:rect b="b" l="l" r="r" t="t"/>
              <a:pathLst>
                <a:path extrusionOk="0" h="23" w="16">
                  <a:moveTo>
                    <a:pt x="0" y="1"/>
                  </a:moveTo>
                  <a:lnTo>
                    <a:pt x="16" y="23"/>
                  </a:lnTo>
                  <a:cubicBezTo>
                    <a:pt x="16" y="18"/>
                    <a:pt x="16" y="18"/>
                    <a:pt x="10" y="11"/>
                  </a:cubicBezTo>
                  <a:cubicBezTo>
                    <a:pt x="10" y="6"/>
                    <a:pt x="5" y="1"/>
                    <a:pt x="0"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8"/>
            <p:cNvSpPr/>
            <p:nvPr/>
          </p:nvSpPr>
          <p:spPr>
            <a:xfrm>
              <a:off x="6285875" y="2407475"/>
              <a:ext cx="700" cy="825"/>
            </a:xfrm>
            <a:custGeom>
              <a:rect b="b" l="l" r="r" t="t"/>
              <a:pathLst>
                <a:path extrusionOk="0" h="33" w="28">
                  <a:moveTo>
                    <a:pt x="0" y="0"/>
                  </a:moveTo>
                  <a:lnTo>
                    <a:pt x="22" y="32"/>
                  </a:lnTo>
                  <a:cubicBezTo>
                    <a:pt x="22" y="21"/>
                    <a:pt x="22" y="16"/>
                    <a:pt x="27" y="5"/>
                  </a:cubicBezTo>
                  <a:cubicBezTo>
                    <a:pt x="17" y="5"/>
                    <a:pt x="11" y="5"/>
                    <a:pt x="0"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8"/>
            <p:cNvSpPr/>
            <p:nvPr/>
          </p:nvSpPr>
          <p:spPr>
            <a:xfrm>
              <a:off x="6178700" y="2387450"/>
              <a:ext cx="575" cy="700"/>
            </a:xfrm>
            <a:custGeom>
              <a:rect b="b" l="l" r="r" t="t"/>
              <a:pathLst>
                <a:path extrusionOk="0" h="28" w="23">
                  <a:moveTo>
                    <a:pt x="22" y="1"/>
                  </a:moveTo>
                  <a:cubicBezTo>
                    <a:pt x="17" y="6"/>
                    <a:pt x="11" y="6"/>
                    <a:pt x="0" y="6"/>
                  </a:cubicBezTo>
                  <a:lnTo>
                    <a:pt x="0" y="28"/>
                  </a:lnTo>
                  <a:lnTo>
                    <a:pt x="22"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8"/>
            <p:cNvSpPr/>
            <p:nvPr/>
          </p:nvSpPr>
          <p:spPr>
            <a:xfrm>
              <a:off x="6265600" y="2380875"/>
              <a:ext cx="825" cy="700"/>
            </a:xfrm>
            <a:custGeom>
              <a:rect b="b" l="l" r="r" t="t"/>
              <a:pathLst>
                <a:path extrusionOk="0" h="28" w="33">
                  <a:moveTo>
                    <a:pt x="0" y="1"/>
                  </a:moveTo>
                  <a:lnTo>
                    <a:pt x="33" y="28"/>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8"/>
            <p:cNvSpPr/>
            <p:nvPr/>
          </p:nvSpPr>
          <p:spPr>
            <a:xfrm>
              <a:off x="6071925" y="2454325"/>
              <a:ext cx="550" cy="425"/>
            </a:xfrm>
            <a:custGeom>
              <a:rect b="b" l="l" r="r" t="t"/>
              <a:pathLst>
                <a:path extrusionOk="0" h="17" w="22">
                  <a:moveTo>
                    <a:pt x="16" y="1"/>
                  </a:moveTo>
                  <a:cubicBezTo>
                    <a:pt x="11" y="6"/>
                    <a:pt x="6" y="11"/>
                    <a:pt x="1" y="16"/>
                  </a:cubicBezTo>
                  <a:lnTo>
                    <a:pt x="22" y="6"/>
                  </a:lnTo>
                  <a:cubicBezTo>
                    <a:pt x="22" y="1"/>
                    <a:pt x="16" y="1"/>
                    <a:pt x="16"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8"/>
            <p:cNvSpPr/>
            <p:nvPr/>
          </p:nvSpPr>
          <p:spPr>
            <a:xfrm>
              <a:off x="6265725" y="2380575"/>
              <a:ext cx="700" cy="1000"/>
            </a:xfrm>
            <a:custGeom>
              <a:rect b="b" l="l" r="r" t="t"/>
              <a:pathLst>
                <a:path extrusionOk="0" h="40" w="28">
                  <a:moveTo>
                    <a:pt x="28" y="1"/>
                  </a:moveTo>
                  <a:cubicBezTo>
                    <a:pt x="22" y="7"/>
                    <a:pt x="11" y="7"/>
                    <a:pt x="0" y="13"/>
                  </a:cubicBezTo>
                  <a:cubicBezTo>
                    <a:pt x="11" y="18"/>
                    <a:pt x="17" y="28"/>
                    <a:pt x="28" y="40"/>
                  </a:cubicBezTo>
                  <a:lnTo>
                    <a:pt x="28"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8"/>
            <p:cNvSpPr/>
            <p:nvPr/>
          </p:nvSpPr>
          <p:spPr>
            <a:xfrm>
              <a:off x="6605775" y="2581100"/>
              <a:ext cx="575" cy="450"/>
            </a:xfrm>
            <a:custGeom>
              <a:rect b="b" l="l" r="r" t="t"/>
              <a:pathLst>
                <a:path extrusionOk="0" h="18" w="23">
                  <a:moveTo>
                    <a:pt x="23" y="1"/>
                  </a:moveTo>
                  <a:cubicBezTo>
                    <a:pt x="18" y="6"/>
                    <a:pt x="11" y="6"/>
                    <a:pt x="6" y="12"/>
                  </a:cubicBezTo>
                  <a:lnTo>
                    <a:pt x="1" y="18"/>
                  </a:lnTo>
                  <a:lnTo>
                    <a:pt x="18" y="6"/>
                  </a:lnTo>
                  <a:lnTo>
                    <a:pt x="23" y="1"/>
                  </a:ln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8"/>
            <p:cNvSpPr/>
            <p:nvPr/>
          </p:nvSpPr>
          <p:spPr>
            <a:xfrm>
              <a:off x="5667125" y="2244950"/>
              <a:ext cx="632075" cy="617425"/>
            </a:xfrm>
            <a:custGeom>
              <a:rect b="b" l="l" r="r" t="t"/>
              <a:pathLst>
                <a:path extrusionOk="0" h="24697" w="25283">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8"/>
            <p:cNvSpPr/>
            <p:nvPr/>
          </p:nvSpPr>
          <p:spPr>
            <a:xfrm>
              <a:off x="5648325" y="3196075"/>
              <a:ext cx="711700" cy="537400"/>
            </a:xfrm>
            <a:custGeom>
              <a:rect b="b" l="l" r="r" t="t"/>
              <a:pathLst>
                <a:path extrusionOk="0" h="21496" w="28468">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8"/>
            <p:cNvSpPr/>
            <p:nvPr/>
          </p:nvSpPr>
          <p:spPr>
            <a:xfrm>
              <a:off x="6515750" y="2274000"/>
              <a:ext cx="212275" cy="434800"/>
            </a:xfrm>
            <a:custGeom>
              <a:rect b="b" l="l" r="r" t="t"/>
              <a:pathLst>
                <a:path extrusionOk="0" h="17392" w="8491">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2" name="Google Shape;1522;p68"/>
          <p:cNvSpPr/>
          <p:nvPr/>
        </p:nvSpPr>
        <p:spPr>
          <a:xfrm>
            <a:off x="6146860" y="2307830"/>
            <a:ext cx="100747" cy="100747"/>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8"/>
          <p:cNvSpPr/>
          <p:nvPr/>
        </p:nvSpPr>
        <p:spPr>
          <a:xfrm>
            <a:off x="7993566" y="2721354"/>
            <a:ext cx="100747" cy="100747"/>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8"/>
          <p:cNvSpPr/>
          <p:nvPr/>
        </p:nvSpPr>
        <p:spPr>
          <a:xfrm>
            <a:off x="5643150" y="2822108"/>
            <a:ext cx="100747" cy="100747"/>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rgbClr val="DEA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8"/>
          <p:cNvSpPr/>
          <p:nvPr/>
        </p:nvSpPr>
        <p:spPr>
          <a:xfrm>
            <a:off x="7060241" y="2721358"/>
            <a:ext cx="100747" cy="100747"/>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8"/>
          <p:cNvSpPr/>
          <p:nvPr/>
        </p:nvSpPr>
        <p:spPr>
          <a:xfrm>
            <a:off x="6707816" y="3617215"/>
            <a:ext cx="100747" cy="100747"/>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rgbClr val="DEA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8"/>
          <p:cNvSpPr/>
          <p:nvPr/>
        </p:nvSpPr>
        <p:spPr>
          <a:xfrm>
            <a:off x="5542405" y="2408572"/>
            <a:ext cx="100747" cy="100747"/>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8"/>
          <p:cNvSpPr/>
          <p:nvPr/>
        </p:nvSpPr>
        <p:spPr>
          <a:xfrm>
            <a:off x="6707816" y="2970252"/>
            <a:ext cx="100747" cy="100747"/>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8"/>
          <p:cNvSpPr/>
          <p:nvPr/>
        </p:nvSpPr>
        <p:spPr>
          <a:xfrm>
            <a:off x="7746041" y="3464308"/>
            <a:ext cx="100747" cy="100747"/>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8"/>
          <p:cNvSpPr/>
          <p:nvPr/>
        </p:nvSpPr>
        <p:spPr>
          <a:xfrm>
            <a:off x="6317291" y="2970252"/>
            <a:ext cx="100747" cy="100747"/>
          </a:xfrm>
          <a:custGeom>
            <a:rect b="b" l="l" r="r" t="t"/>
            <a:pathLst>
              <a:path extrusionOk="0" h="17207" w="17207">
                <a:moveTo>
                  <a:pt x="8603" y="1"/>
                </a:moveTo>
                <a:cubicBezTo>
                  <a:pt x="6322" y="1"/>
                  <a:pt x="4134" y="906"/>
                  <a:pt x="2520" y="2520"/>
                </a:cubicBezTo>
                <a:cubicBezTo>
                  <a:pt x="906" y="4134"/>
                  <a:pt x="1" y="6322"/>
                  <a:pt x="1" y="8603"/>
                </a:cubicBezTo>
                <a:cubicBezTo>
                  <a:pt x="1" y="10885"/>
                  <a:pt x="906" y="13074"/>
                  <a:pt x="2520" y="14687"/>
                </a:cubicBezTo>
                <a:cubicBezTo>
                  <a:pt x="4134" y="16300"/>
                  <a:pt x="6322" y="17207"/>
                  <a:pt x="8603" y="17207"/>
                </a:cubicBezTo>
                <a:cubicBezTo>
                  <a:pt x="10885" y="17207"/>
                  <a:pt x="13073" y="16300"/>
                  <a:pt x="14687" y="14687"/>
                </a:cubicBezTo>
                <a:cubicBezTo>
                  <a:pt x="16300" y="13074"/>
                  <a:pt x="17207" y="10885"/>
                  <a:pt x="17207" y="8603"/>
                </a:cubicBezTo>
                <a:cubicBezTo>
                  <a:pt x="17207" y="6322"/>
                  <a:pt x="16300" y="4134"/>
                  <a:pt x="14687" y="2520"/>
                </a:cubicBezTo>
                <a:cubicBezTo>
                  <a:pt x="13073" y="906"/>
                  <a:pt x="10885" y="1"/>
                  <a:pt x="8603" y="1"/>
                </a:cubicBezTo>
                <a:close/>
              </a:path>
            </a:pathLst>
          </a:custGeom>
          <a:solidFill>
            <a:srgbClr val="DEA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68"/>
          <p:cNvGrpSpPr/>
          <p:nvPr/>
        </p:nvGrpSpPr>
        <p:grpSpPr>
          <a:xfrm flipH="1">
            <a:off x="412203" y="535050"/>
            <a:ext cx="8310900" cy="665100"/>
            <a:chOff x="420900" y="535050"/>
            <a:chExt cx="8310900" cy="665100"/>
          </a:xfrm>
        </p:grpSpPr>
        <p:cxnSp>
          <p:nvCxnSpPr>
            <p:cNvPr id="1532" name="Google Shape;1532;p68"/>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533" name="Google Shape;1533;p68"/>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cxnSp>
        <p:nvCxnSpPr>
          <p:cNvPr id="1534" name="Google Shape;1534;p68"/>
          <p:cNvCxnSpPr/>
          <p:nvPr/>
        </p:nvCxnSpPr>
        <p:spPr>
          <a:xfrm>
            <a:off x="8077203" y="540550"/>
            <a:ext cx="0" cy="664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69"/>
          <p:cNvSpPr txBox="1"/>
          <p:nvPr>
            <p:ph type="title"/>
          </p:nvPr>
        </p:nvSpPr>
        <p:spPr>
          <a:xfrm>
            <a:off x="476250" y="624825"/>
            <a:ext cx="75438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MOST SPOKEN LANGUAGES</a:t>
            </a:r>
            <a:endParaRPr/>
          </a:p>
        </p:txBody>
      </p:sp>
      <p:sp>
        <p:nvSpPr>
          <p:cNvPr id="1540" name="Google Shape;1540;p69"/>
          <p:cNvSpPr txBox="1"/>
          <p:nvPr/>
        </p:nvSpPr>
        <p:spPr>
          <a:xfrm flipH="1">
            <a:off x="6143700" y="1199875"/>
            <a:ext cx="2581200" cy="5595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Navajo</a:t>
            </a:r>
            <a:endParaRPr sz="2000">
              <a:solidFill>
                <a:schemeClr val="lt1"/>
              </a:solidFill>
              <a:latin typeface="Krona One"/>
              <a:ea typeface="Krona One"/>
              <a:cs typeface="Krona One"/>
              <a:sym typeface="Krona One"/>
            </a:endParaRPr>
          </a:p>
        </p:txBody>
      </p:sp>
      <p:sp>
        <p:nvSpPr>
          <p:cNvPr id="1541" name="Google Shape;1541;p69"/>
          <p:cNvSpPr txBox="1"/>
          <p:nvPr/>
        </p:nvSpPr>
        <p:spPr>
          <a:xfrm flipH="1">
            <a:off x="6143700" y="1759371"/>
            <a:ext cx="2581200" cy="64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Venus is the second planet from the Sun</a:t>
            </a:r>
            <a:endParaRPr>
              <a:solidFill>
                <a:schemeClr val="dk2"/>
              </a:solidFill>
              <a:latin typeface="Space Grotesk"/>
              <a:ea typeface="Space Grotesk"/>
              <a:cs typeface="Space Grotesk"/>
              <a:sym typeface="Space Grotesk"/>
            </a:endParaRPr>
          </a:p>
        </p:txBody>
      </p:sp>
      <p:sp>
        <p:nvSpPr>
          <p:cNvPr id="1542" name="Google Shape;1542;p69"/>
          <p:cNvSpPr txBox="1"/>
          <p:nvPr/>
        </p:nvSpPr>
        <p:spPr>
          <a:xfrm flipH="1">
            <a:off x="6143700" y="2408577"/>
            <a:ext cx="2581200" cy="559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Yupik</a:t>
            </a:r>
            <a:endParaRPr sz="2000">
              <a:solidFill>
                <a:schemeClr val="lt1"/>
              </a:solidFill>
              <a:latin typeface="Krona One"/>
              <a:ea typeface="Krona One"/>
              <a:cs typeface="Krona One"/>
              <a:sym typeface="Krona One"/>
            </a:endParaRPr>
          </a:p>
        </p:txBody>
      </p:sp>
      <p:sp>
        <p:nvSpPr>
          <p:cNvPr id="1543" name="Google Shape;1543;p69"/>
          <p:cNvSpPr txBox="1"/>
          <p:nvPr/>
        </p:nvSpPr>
        <p:spPr>
          <a:xfrm flipH="1">
            <a:off x="6143700" y="2968035"/>
            <a:ext cx="2581200" cy="64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Despite being red, Mars is a cold place</a:t>
            </a:r>
            <a:endParaRPr>
              <a:solidFill>
                <a:schemeClr val="dk2"/>
              </a:solidFill>
              <a:latin typeface="Space Grotesk"/>
              <a:ea typeface="Space Grotesk"/>
              <a:cs typeface="Space Grotesk"/>
              <a:sym typeface="Space Grotesk"/>
            </a:endParaRPr>
          </a:p>
        </p:txBody>
      </p:sp>
      <p:sp>
        <p:nvSpPr>
          <p:cNvPr id="1544" name="Google Shape;1544;p69"/>
          <p:cNvSpPr txBox="1"/>
          <p:nvPr/>
        </p:nvSpPr>
        <p:spPr>
          <a:xfrm flipH="1">
            <a:off x="6143700" y="3617279"/>
            <a:ext cx="2581200" cy="5595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Dakota</a:t>
            </a:r>
            <a:endParaRPr sz="2000">
              <a:solidFill>
                <a:schemeClr val="lt1"/>
              </a:solidFill>
              <a:latin typeface="Krona One"/>
              <a:ea typeface="Krona One"/>
              <a:cs typeface="Krona One"/>
              <a:sym typeface="Krona One"/>
            </a:endParaRPr>
          </a:p>
        </p:txBody>
      </p:sp>
      <p:sp>
        <p:nvSpPr>
          <p:cNvPr id="1545" name="Google Shape;1545;p69"/>
          <p:cNvSpPr txBox="1"/>
          <p:nvPr/>
        </p:nvSpPr>
        <p:spPr>
          <a:xfrm flipH="1">
            <a:off x="6143700" y="4176825"/>
            <a:ext cx="2581200" cy="654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Saturn is a gas giant and has several rings</a:t>
            </a:r>
            <a:endParaRPr>
              <a:solidFill>
                <a:schemeClr val="dk2"/>
              </a:solidFill>
              <a:latin typeface="Space Grotesk"/>
              <a:ea typeface="Space Grotesk"/>
              <a:cs typeface="Space Grotesk"/>
              <a:sym typeface="Space Grotesk"/>
            </a:endParaRPr>
          </a:p>
        </p:txBody>
      </p:sp>
      <p:pic>
        <p:nvPicPr>
          <p:cNvPr id="1546" name="Google Shape;1546;p69" title="Gráfico">
            <a:hlinkClick r:id="rId3"/>
          </p:cNvPr>
          <p:cNvPicPr preferRelativeResize="0"/>
          <p:nvPr/>
        </p:nvPicPr>
        <p:blipFill rotWithShape="1">
          <a:blip r:embed="rId4">
            <a:alphaModFix/>
          </a:blip>
          <a:srcRect b="1610" l="0" r="0" t="2540"/>
          <a:stretch/>
        </p:blipFill>
        <p:spPr>
          <a:xfrm>
            <a:off x="1392250" y="1306275"/>
            <a:ext cx="4307725" cy="3040624"/>
          </a:xfrm>
          <a:prstGeom prst="rect">
            <a:avLst/>
          </a:prstGeom>
          <a:noFill/>
          <a:ln>
            <a:noFill/>
          </a:ln>
        </p:spPr>
      </p:pic>
      <p:sp>
        <p:nvSpPr>
          <p:cNvPr id="1547" name="Google Shape;1547;p69"/>
          <p:cNvSpPr txBox="1"/>
          <p:nvPr/>
        </p:nvSpPr>
        <p:spPr>
          <a:xfrm>
            <a:off x="1143000" y="4346900"/>
            <a:ext cx="50007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Space Grotesk"/>
                <a:ea typeface="Space Grotesk"/>
                <a:cs typeface="Space Grotesk"/>
                <a:sym typeface="Space Grotesk"/>
              </a:rPr>
              <a:t>Follow the link in the graph to modify its data and then paste the new one here. </a:t>
            </a:r>
            <a:r>
              <a:rPr b="1" lang="en" sz="1100">
                <a:solidFill>
                  <a:schemeClr val="dk2"/>
                </a:solidFill>
                <a:uFill>
                  <a:noFill/>
                </a:uFill>
                <a:latin typeface="Space Grotesk"/>
                <a:ea typeface="Space Grotesk"/>
                <a:cs typeface="Space Grotesk"/>
                <a:sym typeface="Space Grotesk"/>
                <a:hlinkClick r:id="rId5">
                  <a:extLst>
                    <a:ext uri="{A12FA001-AC4F-418D-AE19-62706E023703}">
                      <ahyp:hlinkClr val="tx"/>
                    </a:ext>
                  </a:extLst>
                </a:hlinkClick>
              </a:rPr>
              <a:t>For more info, click here</a:t>
            </a:r>
            <a:endParaRPr b="1" sz="1100">
              <a:solidFill>
                <a:schemeClr val="dk2"/>
              </a:solidFill>
              <a:latin typeface="Space Grotesk"/>
              <a:ea typeface="Space Grotesk"/>
              <a:cs typeface="Space Grotesk"/>
              <a:sym typeface="Space Grotesk"/>
            </a:endParaRPr>
          </a:p>
        </p:txBody>
      </p:sp>
      <p:sp>
        <p:nvSpPr>
          <p:cNvPr id="1548" name="Google Shape;1548;p69"/>
          <p:cNvSpPr/>
          <p:nvPr/>
        </p:nvSpPr>
        <p:spPr>
          <a:xfrm flipH="1">
            <a:off x="8077253" y="538175"/>
            <a:ext cx="640500" cy="6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9" name="Google Shape;1549;p69"/>
          <p:cNvGrpSpPr/>
          <p:nvPr/>
        </p:nvGrpSpPr>
        <p:grpSpPr>
          <a:xfrm flipH="1">
            <a:off x="412203" y="535050"/>
            <a:ext cx="8310900" cy="665100"/>
            <a:chOff x="420900" y="535050"/>
            <a:chExt cx="8310900" cy="665100"/>
          </a:xfrm>
        </p:grpSpPr>
        <p:cxnSp>
          <p:nvCxnSpPr>
            <p:cNvPr id="1550" name="Google Shape;1550;p69"/>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551" name="Google Shape;1551;p69"/>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cxnSp>
        <p:nvCxnSpPr>
          <p:cNvPr id="1552" name="Google Shape;1552;p69"/>
          <p:cNvCxnSpPr/>
          <p:nvPr/>
        </p:nvCxnSpPr>
        <p:spPr>
          <a:xfrm>
            <a:off x="8077203" y="540550"/>
            <a:ext cx="0" cy="664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70"/>
          <p:cNvSpPr txBox="1"/>
          <p:nvPr>
            <p:ph type="title"/>
          </p:nvPr>
        </p:nvSpPr>
        <p:spPr>
          <a:xfrm>
            <a:off x="3572700" y="1964175"/>
            <a:ext cx="1998600" cy="131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DO THEY DO?</a:t>
            </a:r>
            <a:endParaRPr/>
          </a:p>
        </p:txBody>
      </p:sp>
      <p:sp>
        <p:nvSpPr>
          <p:cNvPr id="1558" name="Google Shape;1558;p70"/>
          <p:cNvSpPr txBox="1"/>
          <p:nvPr/>
        </p:nvSpPr>
        <p:spPr>
          <a:xfrm flipH="1">
            <a:off x="6683775" y="536788"/>
            <a:ext cx="2043000" cy="6618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Animals</a:t>
            </a:r>
            <a:endParaRPr sz="2000">
              <a:solidFill>
                <a:schemeClr val="lt1"/>
              </a:solidFill>
              <a:latin typeface="Krona One"/>
              <a:ea typeface="Krona One"/>
              <a:cs typeface="Krona One"/>
              <a:sym typeface="Krona One"/>
            </a:endParaRPr>
          </a:p>
        </p:txBody>
      </p:sp>
      <p:sp>
        <p:nvSpPr>
          <p:cNvPr id="1559" name="Google Shape;1559;p70"/>
          <p:cNvSpPr txBox="1"/>
          <p:nvPr/>
        </p:nvSpPr>
        <p:spPr>
          <a:xfrm flipH="1">
            <a:off x="6683775" y="1198341"/>
            <a:ext cx="2043000" cy="767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Neptune is very far from the Sun</a:t>
            </a:r>
            <a:endParaRPr>
              <a:solidFill>
                <a:schemeClr val="dk2"/>
              </a:solidFill>
              <a:latin typeface="Space Grotesk"/>
              <a:ea typeface="Space Grotesk"/>
              <a:cs typeface="Space Grotesk"/>
              <a:sym typeface="Space Grotesk"/>
            </a:endParaRPr>
          </a:p>
        </p:txBody>
      </p:sp>
      <p:sp>
        <p:nvSpPr>
          <p:cNvPr id="1560" name="Google Shape;1560;p70"/>
          <p:cNvSpPr txBox="1"/>
          <p:nvPr/>
        </p:nvSpPr>
        <p:spPr>
          <a:xfrm flipH="1">
            <a:off x="6683775" y="1965970"/>
            <a:ext cx="2043000" cy="6618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Clothing</a:t>
            </a:r>
            <a:endParaRPr sz="2000">
              <a:solidFill>
                <a:schemeClr val="lt1"/>
              </a:solidFill>
              <a:latin typeface="Krona One"/>
              <a:ea typeface="Krona One"/>
              <a:cs typeface="Krona One"/>
              <a:sym typeface="Krona One"/>
            </a:endParaRPr>
          </a:p>
        </p:txBody>
      </p:sp>
      <p:sp>
        <p:nvSpPr>
          <p:cNvPr id="1561" name="Google Shape;1561;p70"/>
          <p:cNvSpPr txBox="1"/>
          <p:nvPr/>
        </p:nvSpPr>
        <p:spPr>
          <a:xfrm flipH="1">
            <a:off x="6683775" y="2627480"/>
            <a:ext cx="2043000" cy="767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Pluto is considered a dwarf planet</a:t>
            </a:r>
            <a:endParaRPr>
              <a:solidFill>
                <a:schemeClr val="dk2"/>
              </a:solidFill>
              <a:latin typeface="Space Grotesk"/>
              <a:ea typeface="Space Grotesk"/>
              <a:cs typeface="Space Grotesk"/>
              <a:sym typeface="Space Grotesk"/>
            </a:endParaRPr>
          </a:p>
        </p:txBody>
      </p:sp>
      <p:sp>
        <p:nvSpPr>
          <p:cNvPr id="1562" name="Google Shape;1562;p70"/>
          <p:cNvSpPr txBox="1"/>
          <p:nvPr/>
        </p:nvSpPr>
        <p:spPr>
          <a:xfrm flipH="1">
            <a:off x="6683775" y="3393756"/>
            <a:ext cx="2043000" cy="6618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Arts</a:t>
            </a:r>
            <a:endParaRPr sz="2000">
              <a:solidFill>
                <a:schemeClr val="lt1"/>
              </a:solidFill>
              <a:latin typeface="Krona One"/>
              <a:ea typeface="Krona One"/>
              <a:cs typeface="Krona One"/>
              <a:sym typeface="Krona One"/>
            </a:endParaRPr>
          </a:p>
        </p:txBody>
      </p:sp>
      <p:sp>
        <p:nvSpPr>
          <p:cNvPr id="1563" name="Google Shape;1563;p70"/>
          <p:cNvSpPr txBox="1"/>
          <p:nvPr/>
        </p:nvSpPr>
        <p:spPr>
          <a:xfrm flipH="1">
            <a:off x="6683775" y="4056766"/>
            <a:ext cx="2043000" cy="774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Jupiter is the biggest planet of them all</a:t>
            </a:r>
            <a:endParaRPr>
              <a:solidFill>
                <a:schemeClr val="dk2"/>
              </a:solidFill>
              <a:latin typeface="Space Grotesk"/>
              <a:ea typeface="Space Grotesk"/>
              <a:cs typeface="Space Grotesk"/>
              <a:sym typeface="Space Grotesk"/>
            </a:endParaRPr>
          </a:p>
        </p:txBody>
      </p:sp>
      <p:sp>
        <p:nvSpPr>
          <p:cNvPr id="1564" name="Google Shape;1564;p70"/>
          <p:cNvSpPr txBox="1"/>
          <p:nvPr/>
        </p:nvSpPr>
        <p:spPr>
          <a:xfrm flipH="1">
            <a:off x="417456" y="536788"/>
            <a:ext cx="2043000" cy="6618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Beliefs</a:t>
            </a:r>
            <a:endParaRPr sz="2000">
              <a:solidFill>
                <a:schemeClr val="lt1"/>
              </a:solidFill>
              <a:latin typeface="Krona One"/>
              <a:ea typeface="Krona One"/>
              <a:cs typeface="Krona One"/>
              <a:sym typeface="Krona One"/>
            </a:endParaRPr>
          </a:p>
        </p:txBody>
      </p:sp>
      <p:sp>
        <p:nvSpPr>
          <p:cNvPr id="1565" name="Google Shape;1565;p70"/>
          <p:cNvSpPr txBox="1"/>
          <p:nvPr/>
        </p:nvSpPr>
        <p:spPr>
          <a:xfrm flipH="1">
            <a:off x="417456" y="1198341"/>
            <a:ext cx="2043000" cy="767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Venus is the second planet from the Sun</a:t>
            </a:r>
            <a:endParaRPr>
              <a:solidFill>
                <a:schemeClr val="dk2"/>
              </a:solidFill>
              <a:latin typeface="Space Grotesk"/>
              <a:ea typeface="Space Grotesk"/>
              <a:cs typeface="Space Grotesk"/>
              <a:sym typeface="Space Grotesk"/>
            </a:endParaRPr>
          </a:p>
        </p:txBody>
      </p:sp>
      <p:sp>
        <p:nvSpPr>
          <p:cNvPr id="1566" name="Google Shape;1566;p70"/>
          <p:cNvSpPr txBox="1"/>
          <p:nvPr/>
        </p:nvSpPr>
        <p:spPr>
          <a:xfrm flipH="1">
            <a:off x="417456" y="1965970"/>
            <a:ext cx="2043000" cy="6618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Food</a:t>
            </a:r>
            <a:endParaRPr sz="2000">
              <a:solidFill>
                <a:schemeClr val="lt1"/>
              </a:solidFill>
              <a:latin typeface="Krona One"/>
              <a:ea typeface="Krona One"/>
              <a:cs typeface="Krona One"/>
              <a:sym typeface="Krona One"/>
            </a:endParaRPr>
          </a:p>
        </p:txBody>
      </p:sp>
      <p:sp>
        <p:nvSpPr>
          <p:cNvPr id="1567" name="Google Shape;1567;p70"/>
          <p:cNvSpPr txBox="1"/>
          <p:nvPr/>
        </p:nvSpPr>
        <p:spPr>
          <a:xfrm flipH="1">
            <a:off x="417456" y="2627480"/>
            <a:ext cx="2043000" cy="767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Despite being red, Mars is a cold place</a:t>
            </a:r>
            <a:endParaRPr>
              <a:solidFill>
                <a:schemeClr val="dk2"/>
              </a:solidFill>
              <a:latin typeface="Space Grotesk"/>
              <a:ea typeface="Space Grotesk"/>
              <a:cs typeface="Space Grotesk"/>
              <a:sym typeface="Space Grotesk"/>
            </a:endParaRPr>
          </a:p>
        </p:txBody>
      </p:sp>
      <p:sp>
        <p:nvSpPr>
          <p:cNvPr id="1568" name="Google Shape;1568;p70"/>
          <p:cNvSpPr txBox="1"/>
          <p:nvPr/>
        </p:nvSpPr>
        <p:spPr>
          <a:xfrm flipH="1">
            <a:off x="417456" y="3393156"/>
            <a:ext cx="2043000" cy="6624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Homes</a:t>
            </a:r>
            <a:endParaRPr sz="2000">
              <a:solidFill>
                <a:schemeClr val="lt1"/>
              </a:solidFill>
              <a:latin typeface="Krona One"/>
              <a:ea typeface="Krona One"/>
              <a:cs typeface="Krona One"/>
              <a:sym typeface="Krona One"/>
            </a:endParaRPr>
          </a:p>
        </p:txBody>
      </p:sp>
      <p:sp>
        <p:nvSpPr>
          <p:cNvPr id="1569" name="Google Shape;1569;p70"/>
          <p:cNvSpPr txBox="1"/>
          <p:nvPr/>
        </p:nvSpPr>
        <p:spPr>
          <a:xfrm flipH="1">
            <a:off x="417456" y="4056766"/>
            <a:ext cx="2043000" cy="774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Saturn is a gas giant and has several rings</a:t>
            </a:r>
            <a:endParaRPr>
              <a:solidFill>
                <a:schemeClr val="dk2"/>
              </a:solidFill>
              <a:latin typeface="Space Grotesk"/>
              <a:ea typeface="Space Grotesk"/>
              <a:cs typeface="Space Grotesk"/>
              <a:sym typeface="Space Grotesk"/>
            </a:endParaRPr>
          </a:p>
        </p:txBody>
      </p:sp>
      <p:grpSp>
        <p:nvGrpSpPr>
          <p:cNvPr id="1570" name="Google Shape;1570;p70"/>
          <p:cNvGrpSpPr/>
          <p:nvPr/>
        </p:nvGrpSpPr>
        <p:grpSpPr>
          <a:xfrm>
            <a:off x="2597398" y="1041797"/>
            <a:ext cx="446853" cy="415907"/>
            <a:chOff x="-21322300" y="4077125"/>
            <a:chExt cx="307200" cy="285925"/>
          </a:xfrm>
        </p:grpSpPr>
        <p:sp>
          <p:nvSpPr>
            <p:cNvPr id="1571" name="Google Shape;1571;p7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2" name="Google Shape;1572;p7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3" name="Google Shape;1573;p7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4" name="Google Shape;1574;p7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5" name="Google Shape;1575;p7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6" name="Google Shape;1576;p7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7" name="Google Shape;1577;p7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8" name="Google Shape;1578;p7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79" name="Google Shape;1579;p7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0" name="Google Shape;1580;p7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1" name="Google Shape;1581;p7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2" name="Google Shape;1582;p7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583" name="Google Shape;1583;p70"/>
          <p:cNvSpPr/>
          <p:nvPr/>
        </p:nvSpPr>
        <p:spPr>
          <a:xfrm>
            <a:off x="2612097" y="2467216"/>
            <a:ext cx="417457" cy="41639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584" name="Google Shape;1584;p70"/>
          <p:cNvGrpSpPr/>
          <p:nvPr/>
        </p:nvGrpSpPr>
        <p:grpSpPr>
          <a:xfrm>
            <a:off x="2612109" y="3902073"/>
            <a:ext cx="417432" cy="412030"/>
            <a:chOff x="6232000" y="1435050"/>
            <a:chExt cx="488225" cy="481850"/>
          </a:xfrm>
        </p:grpSpPr>
        <p:sp>
          <p:nvSpPr>
            <p:cNvPr id="1585" name="Google Shape;1585;p7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6" name="Google Shape;1586;p7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7" name="Google Shape;1587;p7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8" name="Google Shape;1588;p7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89" name="Google Shape;1589;p7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90" name="Google Shape;1590;p70"/>
          <p:cNvGrpSpPr/>
          <p:nvPr/>
        </p:nvGrpSpPr>
        <p:grpSpPr>
          <a:xfrm>
            <a:off x="6099795" y="1073697"/>
            <a:ext cx="446836" cy="352106"/>
            <a:chOff x="5629975" y="3255775"/>
            <a:chExt cx="504500" cy="397500"/>
          </a:xfrm>
        </p:grpSpPr>
        <p:sp>
          <p:nvSpPr>
            <p:cNvPr id="1591" name="Google Shape;1591;p7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2" name="Google Shape;1592;p7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3" name="Google Shape;1593;p7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4" name="Google Shape;1594;p7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5" name="Google Shape;1595;p7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96" name="Google Shape;1596;p70"/>
          <p:cNvGrpSpPr/>
          <p:nvPr/>
        </p:nvGrpSpPr>
        <p:grpSpPr>
          <a:xfrm>
            <a:off x="6110390" y="3895845"/>
            <a:ext cx="425644" cy="424485"/>
            <a:chOff x="7083760" y="1971660"/>
            <a:chExt cx="358588" cy="357642"/>
          </a:xfrm>
        </p:grpSpPr>
        <p:sp>
          <p:nvSpPr>
            <p:cNvPr id="1597" name="Google Shape;1597;p7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8" name="Google Shape;1598;p7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99" name="Google Shape;1599;p7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0" name="Google Shape;1600;p7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1" name="Google Shape;1601;p7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2" name="Google Shape;1602;p7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3" name="Google Shape;1603;p7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4" name="Google Shape;1604;p7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5" name="Google Shape;1605;p7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6" name="Google Shape;1606;p7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7" name="Google Shape;1607;p7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608" name="Google Shape;1608;p7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609" name="Google Shape;1609;p70"/>
          <p:cNvGrpSpPr/>
          <p:nvPr/>
        </p:nvGrpSpPr>
        <p:grpSpPr>
          <a:xfrm>
            <a:off x="6141614" y="2469402"/>
            <a:ext cx="363198" cy="412020"/>
            <a:chOff x="-54401725" y="3198925"/>
            <a:chExt cx="281200" cy="319000"/>
          </a:xfrm>
        </p:grpSpPr>
        <p:sp>
          <p:nvSpPr>
            <p:cNvPr id="1610" name="Google Shape;1610;p7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21" name="Google Shape;1621;p70"/>
          <p:cNvCxnSpPr>
            <a:endCxn id="1557" idx="0"/>
          </p:cNvCxnSpPr>
          <p:nvPr/>
        </p:nvCxnSpPr>
        <p:spPr>
          <a:xfrm>
            <a:off x="3181200" y="1209675"/>
            <a:ext cx="1390800" cy="754500"/>
          </a:xfrm>
          <a:prstGeom prst="curvedConnector2">
            <a:avLst/>
          </a:prstGeom>
          <a:noFill/>
          <a:ln cap="flat" cmpd="sng" w="19050">
            <a:solidFill>
              <a:schemeClr val="dk2"/>
            </a:solidFill>
            <a:prstDash val="solid"/>
            <a:round/>
            <a:headEnd len="med" w="med" type="none"/>
            <a:tailEnd len="med" w="med" type="none"/>
          </a:ln>
        </p:spPr>
      </p:cxnSp>
      <p:cxnSp>
        <p:nvCxnSpPr>
          <p:cNvPr id="1622" name="Google Shape;1622;p70"/>
          <p:cNvCxnSpPr>
            <a:endCxn id="1557" idx="0"/>
          </p:cNvCxnSpPr>
          <p:nvPr/>
        </p:nvCxnSpPr>
        <p:spPr>
          <a:xfrm flipH="1">
            <a:off x="4572000" y="1209675"/>
            <a:ext cx="1400100" cy="754500"/>
          </a:xfrm>
          <a:prstGeom prst="curvedConnector2">
            <a:avLst/>
          </a:prstGeom>
          <a:noFill/>
          <a:ln cap="flat" cmpd="sng" w="19050">
            <a:solidFill>
              <a:schemeClr val="dk2"/>
            </a:solidFill>
            <a:prstDash val="solid"/>
            <a:round/>
            <a:headEnd len="med" w="med" type="none"/>
            <a:tailEnd len="med" w="med" type="none"/>
          </a:ln>
        </p:spPr>
      </p:cxnSp>
      <p:cxnSp>
        <p:nvCxnSpPr>
          <p:cNvPr id="1623" name="Google Shape;1623;p70"/>
          <p:cNvCxnSpPr>
            <a:endCxn id="1557" idx="2"/>
          </p:cNvCxnSpPr>
          <p:nvPr/>
        </p:nvCxnSpPr>
        <p:spPr>
          <a:xfrm flipH="1" rot="10800000">
            <a:off x="3171300" y="3280275"/>
            <a:ext cx="1400700" cy="776100"/>
          </a:xfrm>
          <a:prstGeom prst="curvedConnector2">
            <a:avLst/>
          </a:prstGeom>
          <a:noFill/>
          <a:ln cap="flat" cmpd="sng" w="19050">
            <a:solidFill>
              <a:schemeClr val="dk2"/>
            </a:solidFill>
            <a:prstDash val="solid"/>
            <a:round/>
            <a:headEnd len="med" w="med" type="none"/>
            <a:tailEnd len="med" w="med" type="none"/>
          </a:ln>
        </p:spPr>
      </p:cxnSp>
      <p:cxnSp>
        <p:nvCxnSpPr>
          <p:cNvPr id="1624" name="Google Shape;1624;p70"/>
          <p:cNvCxnSpPr>
            <a:endCxn id="1557" idx="2"/>
          </p:cNvCxnSpPr>
          <p:nvPr/>
        </p:nvCxnSpPr>
        <p:spPr>
          <a:xfrm rot="10800000">
            <a:off x="4572000" y="3280275"/>
            <a:ext cx="1400700" cy="784800"/>
          </a:xfrm>
          <a:prstGeom prst="curvedConnector2">
            <a:avLst/>
          </a:prstGeom>
          <a:noFill/>
          <a:ln cap="flat" cmpd="sng" w="19050">
            <a:solidFill>
              <a:schemeClr val="dk2"/>
            </a:solidFill>
            <a:prstDash val="solid"/>
            <a:round/>
            <a:headEnd len="med" w="med" type="none"/>
            <a:tailEnd len="med" w="med" type="none"/>
          </a:ln>
        </p:spPr>
      </p:cxnSp>
      <p:cxnSp>
        <p:nvCxnSpPr>
          <p:cNvPr id="1625" name="Google Shape;1625;p70"/>
          <p:cNvCxnSpPr>
            <a:stCxn id="1557" idx="1"/>
          </p:cNvCxnSpPr>
          <p:nvPr/>
        </p:nvCxnSpPr>
        <p:spPr>
          <a:xfrm rot="10800000">
            <a:off x="3171900" y="2622225"/>
            <a:ext cx="400800" cy="0"/>
          </a:xfrm>
          <a:prstGeom prst="straightConnector1">
            <a:avLst/>
          </a:prstGeom>
          <a:noFill/>
          <a:ln cap="flat" cmpd="sng" w="19050">
            <a:solidFill>
              <a:schemeClr val="dk2"/>
            </a:solidFill>
            <a:prstDash val="solid"/>
            <a:round/>
            <a:headEnd len="med" w="med" type="none"/>
            <a:tailEnd len="med" w="med" type="none"/>
          </a:ln>
        </p:spPr>
      </p:cxnSp>
      <p:cxnSp>
        <p:nvCxnSpPr>
          <p:cNvPr id="1626" name="Google Shape;1626;p70"/>
          <p:cNvCxnSpPr>
            <a:stCxn id="1557" idx="3"/>
          </p:cNvCxnSpPr>
          <p:nvPr/>
        </p:nvCxnSpPr>
        <p:spPr>
          <a:xfrm>
            <a:off x="5571300" y="2622225"/>
            <a:ext cx="400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71"/>
          <p:cNvSpPr/>
          <p:nvPr/>
        </p:nvSpPr>
        <p:spPr>
          <a:xfrm>
            <a:off x="426250" y="542925"/>
            <a:ext cx="698400" cy="65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1"/>
          <p:cNvSpPr txBox="1"/>
          <p:nvPr>
            <p:ph type="title"/>
          </p:nvPr>
        </p:nvSpPr>
        <p:spPr>
          <a:xfrm>
            <a:off x="1238250" y="624825"/>
            <a:ext cx="74199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PRACTICAL EXERCISE</a:t>
            </a:r>
            <a:endParaRPr/>
          </a:p>
        </p:txBody>
      </p:sp>
      <p:graphicFrame>
        <p:nvGraphicFramePr>
          <p:cNvPr id="1633" name="Google Shape;1633;p71"/>
          <p:cNvGraphicFramePr/>
          <p:nvPr/>
        </p:nvGraphicFramePr>
        <p:xfrm>
          <a:off x="1138325" y="1205100"/>
          <a:ext cx="3000000" cy="3000000"/>
        </p:xfrm>
        <a:graphic>
          <a:graphicData uri="http://schemas.openxmlformats.org/drawingml/2006/table">
            <a:tbl>
              <a:tblPr>
                <a:noFill/>
                <a:tableStyleId>{7915249A-DD8A-4235-B924-29722C519FCC}</a:tableStyleId>
              </a:tblPr>
              <a:tblGrid>
                <a:gridCol w="2530050"/>
                <a:gridCol w="2530050"/>
                <a:gridCol w="2530050"/>
              </a:tblGrid>
              <a:tr h="723350">
                <a:tc>
                  <a:txBody>
                    <a:bodyPr/>
                    <a:lstStyle/>
                    <a:p>
                      <a:pPr indent="0" lvl="0" marL="0" rtl="0" algn="l">
                        <a:spcBef>
                          <a:spcPts val="0"/>
                        </a:spcBef>
                        <a:spcAft>
                          <a:spcPts val="0"/>
                        </a:spcAft>
                        <a:buNone/>
                      </a:pPr>
                      <a:r>
                        <a:t/>
                      </a:r>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lt1"/>
                        </a:solidFill>
                        <a:latin typeface="Krona One"/>
                        <a:ea typeface="Krona One"/>
                        <a:cs typeface="Krona One"/>
                        <a:sym typeface="Krona One"/>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Discovery</a:t>
                      </a:r>
                      <a:endParaRPr sz="2000">
                        <a:solidFill>
                          <a:schemeClr val="lt1"/>
                        </a:solidFill>
                        <a:latin typeface="Krona One"/>
                        <a:ea typeface="Krona One"/>
                        <a:cs typeface="Krona One"/>
                        <a:sym typeface="Krona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761800">
                <a:tc>
                  <a:txBody>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Venus</a:t>
                      </a:r>
                      <a:endParaRPr sz="2000">
                        <a:solidFill>
                          <a:schemeClr val="lt1"/>
                        </a:solidFill>
                        <a:latin typeface="Krona One"/>
                        <a:ea typeface="Krona One"/>
                        <a:cs typeface="Krona One"/>
                        <a:sym typeface="Krona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Venus is the second planet from the Sun</a:t>
                      </a:r>
                      <a:endParaRPr/>
                    </a:p>
                  </a:txBody>
                  <a:tcPr marT="91425" marB="9142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700</a:t>
                      </a:r>
                      <a:endParaRPr>
                        <a:solidFill>
                          <a:schemeClr val="dk2"/>
                        </a:solidFill>
                        <a:latin typeface="Space Grotesk"/>
                        <a:ea typeface="Space Grotesk"/>
                        <a:cs typeface="Space Grotesk"/>
                        <a:sym typeface="Space Grotesk"/>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4175">
                <a:tc>
                  <a:txBody>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Mars</a:t>
                      </a:r>
                      <a:endParaRPr sz="2000">
                        <a:solidFill>
                          <a:schemeClr val="lt1"/>
                        </a:solidFill>
                        <a:latin typeface="Krona One"/>
                        <a:ea typeface="Krona One"/>
                        <a:cs typeface="Krona One"/>
                        <a:sym typeface="Krona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Despite being red, Mars is actually a cold place</a:t>
                      </a:r>
                      <a:endParaRPr/>
                    </a:p>
                  </a:txBody>
                  <a:tcPr marT="91425" marB="9142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1790</a:t>
                      </a:r>
                      <a:endParaRPr>
                        <a:solidFill>
                          <a:schemeClr val="dk2"/>
                        </a:solidFill>
                        <a:latin typeface="Space Grotesk"/>
                        <a:ea typeface="Space Grotesk"/>
                        <a:cs typeface="Space Grotesk"/>
                        <a:sym typeface="Space Grotesk"/>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4175">
                <a:tc>
                  <a:txBody>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Jupiter</a:t>
                      </a:r>
                      <a:endParaRPr sz="2000">
                        <a:solidFill>
                          <a:schemeClr val="lt1"/>
                        </a:solidFill>
                        <a:latin typeface="Krona One"/>
                        <a:ea typeface="Krona One"/>
                        <a:cs typeface="Krona One"/>
                        <a:sym typeface="Krona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Jupiter is the biggest planet of them all</a:t>
                      </a:r>
                      <a:endParaRPr/>
                    </a:p>
                  </a:txBody>
                  <a:tcPr marT="91425" marB="9142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1492</a:t>
                      </a:r>
                      <a:endParaRPr>
                        <a:solidFill>
                          <a:schemeClr val="dk2"/>
                        </a:solidFill>
                        <a:latin typeface="Space Grotesk"/>
                        <a:ea typeface="Space Grotesk"/>
                        <a:cs typeface="Space Grotesk"/>
                        <a:sym typeface="Space Grotesk"/>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4175">
                <a:tc>
                  <a:txBody>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Saturn</a:t>
                      </a:r>
                      <a:endParaRPr sz="2000">
                        <a:solidFill>
                          <a:schemeClr val="lt1"/>
                        </a:solidFill>
                        <a:latin typeface="Krona One"/>
                        <a:ea typeface="Krona One"/>
                        <a:cs typeface="Krona One"/>
                        <a:sym typeface="Krona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Saturn is a gas giant and has several rings</a:t>
                      </a:r>
                      <a:endParaRPr>
                        <a:solidFill>
                          <a:schemeClr val="dk2"/>
                        </a:solidFill>
                      </a:endParaRPr>
                    </a:p>
                  </a:txBody>
                  <a:tcPr marT="91425" marB="9142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a:t>
                      </a:r>
                      <a:endParaRPr>
                        <a:solidFill>
                          <a:schemeClr val="dk2"/>
                        </a:solidFill>
                        <a:latin typeface="Space Grotesk"/>
                        <a:ea typeface="Space Grotesk"/>
                        <a:cs typeface="Space Grotesk"/>
                        <a:sym typeface="Space Grotesk"/>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1634" name="Google Shape;1634;p71"/>
          <p:cNvSpPr txBox="1"/>
          <p:nvPr/>
        </p:nvSpPr>
        <p:spPr>
          <a:xfrm>
            <a:off x="1138325" y="1209675"/>
            <a:ext cx="5062500" cy="7188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300">
                <a:solidFill>
                  <a:schemeClr val="dk2"/>
                </a:solidFill>
                <a:latin typeface="Space Grotesk"/>
                <a:ea typeface="Space Grotesk"/>
                <a:cs typeface="Space Grotesk"/>
                <a:sym typeface="Space Grotesk"/>
              </a:rPr>
              <a:t>Complete the table with the name of the most important Native Americans </a:t>
            </a:r>
            <a:r>
              <a:rPr lang="en" sz="1300">
                <a:solidFill>
                  <a:schemeClr val="dk2"/>
                </a:solidFill>
                <a:latin typeface="Space Grotesk"/>
                <a:ea typeface="Space Grotesk"/>
                <a:cs typeface="Space Grotesk"/>
                <a:sym typeface="Space Grotesk"/>
              </a:rPr>
              <a:t>discoveries</a:t>
            </a:r>
            <a:r>
              <a:rPr lang="en" sz="1300">
                <a:solidFill>
                  <a:schemeClr val="dk2"/>
                </a:solidFill>
                <a:latin typeface="Space Grotesk"/>
                <a:ea typeface="Space Grotesk"/>
                <a:cs typeface="Space Grotesk"/>
                <a:sym typeface="Space Grotesk"/>
              </a:rPr>
              <a:t> and their time:</a:t>
            </a:r>
            <a:endParaRPr sz="1300">
              <a:solidFill>
                <a:schemeClr val="dk2"/>
              </a:solidFill>
              <a:latin typeface="Space Grotesk"/>
              <a:ea typeface="Space Grotesk"/>
              <a:cs typeface="Space Grotesk"/>
              <a:sym typeface="Space Grotesk"/>
            </a:endParaRPr>
          </a:p>
        </p:txBody>
      </p:sp>
      <p:grpSp>
        <p:nvGrpSpPr>
          <p:cNvPr id="1635" name="Google Shape;1635;p71"/>
          <p:cNvGrpSpPr/>
          <p:nvPr/>
        </p:nvGrpSpPr>
        <p:grpSpPr>
          <a:xfrm flipH="1">
            <a:off x="412203" y="535050"/>
            <a:ext cx="8310900" cy="665100"/>
            <a:chOff x="420900" y="535050"/>
            <a:chExt cx="8310900" cy="665100"/>
          </a:xfrm>
        </p:grpSpPr>
        <p:cxnSp>
          <p:nvCxnSpPr>
            <p:cNvPr id="1636" name="Google Shape;1636;p71"/>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637" name="Google Shape;1637;p71"/>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5"/>
          <p:cNvSpPr/>
          <p:nvPr/>
        </p:nvSpPr>
        <p:spPr>
          <a:xfrm>
            <a:off x="8055775" y="543000"/>
            <a:ext cx="660900" cy="649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8261588" y="1335997"/>
            <a:ext cx="6925" cy="5967"/>
          </a:xfrm>
          <a:custGeom>
            <a:rect b="b" l="l" r="r" t="t"/>
            <a:pathLst>
              <a:path extrusionOk="0" h="137" w="159">
                <a:moveTo>
                  <a:pt x="1" y="136"/>
                </a:moveTo>
                <a:cubicBezTo>
                  <a:pt x="69" y="134"/>
                  <a:pt x="127" y="120"/>
                  <a:pt x="158" y="78"/>
                </a:cubicBezTo>
                <a:cubicBezTo>
                  <a:pt x="76" y="82"/>
                  <a:pt x="2" y="1"/>
                  <a:pt x="1" y="13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8291424" y="1350806"/>
            <a:ext cx="6925" cy="4268"/>
          </a:xfrm>
          <a:custGeom>
            <a:rect b="b" l="l" r="r" t="t"/>
            <a:pathLst>
              <a:path extrusionOk="0" h="98" w="159">
                <a:moveTo>
                  <a:pt x="132" y="0"/>
                </a:moveTo>
                <a:lnTo>
                  <a:pt x="0" y="0"/>
                </a:lnTo>
                <a:lnTo>
                  <a:pt x="0" y="58"/>
                </a:lnTo>
                <a:cubicBezTo>
                  <a:pt x="50" y="45"/>
                  <a:pt x="159" y="98"/>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a:off x="8281319" y="1768027"/>
            <a:ext cx="6403" cy="4878"/>
          </a:xfrm>
          <a:custGeom>
            <a:rect b="b" l="l" r="r" t="t"/>
            <a:pathLst>
              <a:path extrusionOk="0" h="112" w="147">
                <a:moveTo>
                  <a:pt x="126" y="112"/>
                </a:moveTo>
                <a:cubicBezTo>
                  <a:pt x="147" y="1"/>
                  <a:pt x="0" y="1"/>
                  <a:pt x="22" y="1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8266205" y="2101359"/>
            <a:ext cx="5749" cy="5183"/>
          </a:xfrm>
          <a:custGeom>
            <a:rect b="b" l="l" r="r" t="t"/>
            <a:pathLst>
              <a:path extrusionOk="0" h="119" w="132">
                <a:moveTo>
                  <a:pt x="132" y="90"/>
                </a:moveTo>
                <a:lnTo>
                  <a:pt x="132" y="3"/>
                </a:lnTo>
                <a:cubicBezTo>
                  <a:pt x="86" y="1"/>
                  <a:pt x="50" y="9"/>
                  <a:pt x="26" y="31"/>
                </a:cubicBezTo>
                <a:cubicBezTo>
                  <a:pt x="0" y="119"/>
                  <a:pt x="85" y="84"/>
                  <a:pt x="132" y="9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7855607" y="1294967"/>
            <a:ext cx="16159" cy="16638"/>
          </a:xfrm>
          <a:custGeom>
            <a:rect b="b" l="l" r="r" t="t"/>
            <a:pathLst>
              <a:path extrusionOk="0" h="382" w="371">
                <a:moveTo>
                  <a:pt x="0" y="186"/>
                </a:moveTo>
                <a:cubicBezTo>
                  <a:pt x="97" y="271"/>
                  <a:pt x="341" y="381"/>
                  <a:pt x="370" y="148"/>
                </a:cubicBezTo>
                <a:cubicBezTo>
                  <a:pt x="356" y="92"/>
                  <a:pt x="264" y="118"/>
                  <a:pt x="302" y="1"/>
                </a:cubicBezTo>
                <a:lnTo>
                  <a:pt x="201" y="1"/>
                </a:lnTo>
                <a:cubicBezTo>
                  <a:pt x="198" y="215"/>
                  <a:pt x="52" y="54"/>
                  <a:pt x="0"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7807173" y="1299366"/>
            <a:ext cx="6011" cy="8624"/>
          </a:xfrm>
          <a:custGeom>
            <a:rect b="b" l="l" r="r" t="t"/>
            <a:pathLst>
              <a:path extrusionOk="0" h="198" w="138">
                <a:moveTo>
                  <a:pt x="2" y="85"/>
                </a:moveTo>
                <a:lnTo>
                  <a:pt x="69" y="85"/>
                </a:lnTo>
                <a:cubicBezTo>
                  <a:pt x="1" y="162"/>
                  <a:pt x="84" y="160"/>
                  <a:pt x="137" y="197"/>
                </a:cubicBezTo>
                <a:lnTo>
                  <a:pt x="137" y="11"/>
                </a:lnTo>
                <a:cubicBezTo>
                  <a:pt x="60" y="1"/>
                  <a:pt x="10" y="20"/>
                  <a:pt x="2" y="8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7744278" y="1308905"/>
            <a:ext cx="10235" cy="6882"/>
          </a:xfrm>
          <a:custGeom>
            <a:rect b="b" l="l" r="r" t="t"/>
            <a:pathLst>
              <a:path extrusionOk="0" h="158" w="235">
                <a:moveTo>
                  <a:pt x="235" y="52"/>
                </a:moveTo>
                <a:cubicBezTo>
                  <a:pt x="134" y="1"/>
                  <a:pt x="30" y="8"/>
                  <a:pt x="0" y="126"/>
                </a:cubicBezTo>
                <a:cubicBezTo>
                  <a:pt x="95" y="120"/>
                  <a:pt x="230" y="158"/>
                  <a:pt x="235" y="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8262720" y="2136204"/>
            <a:ext cx="6054" cy="6054"/>
          </a:xfrm>
          <a:custGeom>
            <a:rect b="b" l="l" r="r" t="t"/>
            <a:pathLst>
              <a:path extrusionOk="0" h="139" w="139">
                <a:moveTo>
                  <a:pt x="1" y="44"/>
                </a:moveTo>
                <a:cubicBezTo>
                  <a:pt x="1" y="76"/>
                  <a:pt x="10" y="107"/>
                  <a:pt x="27" y="131"/>
                </a:cubicBezTo>
                <a:cubicBezTo>
                  <a:pt x="77" y="138"/>
                  <a:pt x="86" y="99"/>
                  <a:pt x="132" y="102"/>
                </a:cubicBezTo>
                <a:cubicBezTo>
                  <a:pt x="138" y="16"/>
                  <a:pt x="39" y="1"/>
                  <a:pt x="1" y="4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a:off x="8074430" y="1332164"/>
            <a:ext cx="9931" cy="7535"/>
          </a:xfrm>
          <a:custGeom>
            <a:rect b="b" l="l" r="r" t="t"/>
            <a:pathLst>
              <a:path extrusionOk="0" h="173" w="228">
                <a:moveTo>
                  <a:pt x="189" y="0"/>
                </a:moveTo>
                <a:lnTo>
                  <a:pt x="55" y="0"/>
                </a:lnTo>
                <a:cubicBezTo>
                  <a:pt x="1" y="173"/>
                  <a:pt x="228" y="129"/>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8062104" y="1336302"/>
            <a:ext cx="5967" cy="6054"/>
          </a:xfrm>
          <a:custGeom>
            <a:rect b="b" l="l" r="r" t="t"/>
            <a:pathLst>
              <a:path extrusionOk="0" h="139" w="137">
                <a:moveTo>
                  <a:pt x="136" y="53"/>
                </a:moveTo>
                <a:cubicBezTo>
                  <a:pt x="91" y="42"/>
                  <a:pt x="71" y="1"/>
                  <a:pt x="1" y="17"/>
                </a:cubicBezTo>
                <a:lnTo>
                  <a:pt x="1" y="128"/>
                </a:lnTo>
                <a:cubicBezTo>
                  <a:pt x="78" y="138"/>
                  <a:pt x="128" y="119"/>
                  <a:pt x="136" y="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8037190" y="1338262"/>
            <a:ext cx="7361" cy="6838"/>
          </a:xfrm>
          <a:custGeom>
            <a:rect b="b" l="l" r="r" t="t"/>
            <a:pathLst>
              <a:path extrusionOk="0" h="157" w="169">
                <a:moveTo>
                  <a:pt x="169" y="120"/>
                </a:moveTo>
                <a:lnTo>
                  <a:pt x="169" y="8"/>
                </a:lnTo>
                <a:cubicBezTo>
                  <a:pt x="105" y="0"/>
                  <a:pt x="95" y="51"/>
                  <a:pt x="35" y="45"/>
                </a:cubicBezTo>
                <a:cubicBezTo>
                  <a:pt x="1" y="157"/>
                  <a:pt x="110" y="111"/>
                  <a:pt x="169" y="1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7966847" y="1345056"/>
            <a:ext cx="11281" cy="11368"/>
          </a:xfrm>
          <a:custGeom>
            <a:rect b="b" l="l" r="r" t="t"/>
            <a:pathLst>
              <a:path extrusionOk="0" h="261" w="259">
                <a:moveTo>
                  <a:pt x="204" y="1"/>
                </a:moveTo>
                <a:cubicBezTo>
                  <a:pt x="161" y="31"/>
                  <a:pt x="1" y="232"/>
                  <a:pt x="171" y="261"/>
                </a:cubicBezTo>
                <a:cubicBezTo>
                  <a:pt x="202" y="219"/>
                  <a:pt x="259" y="15"/>
                  <a:pt x="2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8070771" y="1347452"/>
            <a:ext cx="12587" cy="8319"/>
          </a:xfrm>
          <a:custGeom>
            <a:rect b="b" l="l" r="r" t="t"/>
            <a:pathLst>
              <a:path extrusionOk="0" h="191" w="289">
                <a:moveTo>
                  <a:pt x="273" y="57"/>
                </a:moveTo>
                <a:cubicBezTo>
                  <a:pt x="271" y="0"/>
                  <a:pt x="54" y="117"/>
                  <a:pt x="4" y="19"/>
                </a:cubicBezTo>
                <a:cubicBezTo>
                  <a:pt x="1" y="110"/>
                  <a:pt x="289" y="191"/>
                  <a:pt x="273" y="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8282277" y="2198750"/>
            <a:ext cx="5706" cy="5139"/>
          </a:xfrm>
          <a:custGeom>
            <a:rect b="b" l="l" r="r" t="t"/>
            <a:pathLst>
              <a:path extrusionOk="0" h="118" w="131">
                <a:moveTo>
                  <a:pt x="131" y="1"/>
                </a:moveTo>
                <a:lnTo>
                  <a:pt x="52" y="1"/>
                </a:lnTo>
                <a:cubicBezTo>
                  <a:pt x="83" y="93"/>
                  <a:pt x="10" y="72"/>
                  <a:pt x="0" y="118"/>
                </a:cubicBezTo>
                <a:lnTo>
                  <a:pt x="131" y="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8100258" y="1401287"/>
            <a:ext cx="6925" cy="13328"/>
          </a:xfrm>
          <a:custGeom>
            <a:rect b="b" l="l" r="r" t="t"/>
            <a:pathLst>
              <a:path extrusionOk="0" h="306" w="159">
                <a:moveTo>
                  <a:pt x="100" y="305"/>
                </a:moveTo>
                <a:cubicBezTo>
                  <a:pt x="106" y="152"/>
                  <a:pt x="159" y="92"/>
                  <a:pt x="100" y="8"/>
                </a:cubicBezTo>
                <a:cubicBezTo>
                  <a:pt x="86" y="72"/>
                  <a:pt x="58" y="0"/>
                  <a:pt x="0" y="8"/>
                </a:cubicBezTo>
                <a:cubicBezTo>
                  <a:pt x="36" y="105"/>
                  <a:pt x="20" y="257"/>
                  <a:pt x="100" y="30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8076825" y="1397323"/>
            <a:ext cx="19077" cy="14373"/>
          </a:xfrm>
          <a:custGeom>
            <a:rect b="b" l="l" r="r" t="t"/>
            <a:pathLst>
              <a:path extrusionOk="0" h="330" w="438">
                <a:moveTo>
                  <a:pt x="369" y="174"/>
                </a:moveTo>
                <a:cubicBezTo>
                  <a:pt x="259" y="329"/>
                  <a:pt x="61" y="0"/>
                  <a:pt x="0" y="210"/>
                </a:cubicBezTo>
                <a:cubicBezTo>
                  <a:pt x="107" y="252"/>
                  <a:pt x="250" y="282"/>
                  <a:pt x="437" y="322"/>
                </a:cubicBezTo>
                <a:cubicBezTo>
                  <a:pt x="431" y="252"/>
                  <a:pt x="414" y="198"/>
                  <a:pt x="369" y="17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7654206" y="1424241"/>
            <a:ext cx="6620" cy="6490"/>
          </a:xfrm>
          <a:custGeom>
            <a:rect b="b" l="l" r="r" t="t"/>
            <a:pathLst>
              <a:path extrusionOk="0" h="149" w="152">
                <a:moveTo>
                  <a:pt x="151" y="148"/>
                </a:moveTo>
                <a:lnTo>
                  <a:pt x="151" y="1"/>
                </a:lnTo>
                <a:lnTo>
                  <a:pt x="16" y="1"/>
                </a:lnTo>
                <a:cubicBezTo>
                  <a:pt x="0" y="117"/>
                  <a:pt x="101" y="105"/>
                  <a:pt x="151" y="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8074778" y="1490489"/>
            <a:ext cx="9626" cy="9756"/>
          </a:xfrm>
          <a:custGeom>
            <a:rect b="b" l="l" r="r" t="t"/>
            <a:pathLst>
              <a:path extrusionOk="0" h="224" w="221">
                <a:moveTo>
                  <a:pt x="114" y="1"/>
                </a:moveTo>
                <a:cubicBezTo>
                  <a:pt x="108" y="44"/>
                  <a:pt x="120" y="105"/>
                  <a:pt x="80" y="112"/>
                </a:cubicBezTo>
                <a:cubicBezTo>
                  <a:pt x="47" y="112"/>
                  <a:pt x="40" y="81"/>
                  <a:pt x="13" y="75"/>
                </a:cubicBezTo>
                <a:cubicBezTo>
                  <a:pt x="19" y="130"/>
                  <a:pt x="1" y="212"/>
                  <a:pt x="47" y="223"/>
                </a:cubicBezTo>
                <a:cubicBezTo>
                  <a:pt x="40" y="67"/>
                  <a:pt x="122" y="198"/>
                  <a:pt x="148" y="223"/>
                </a:cubicBezTo>
                <a:cubicBezTo>
                  <a:pt x="144" y="124"/>
                  <a:pt x="221" y="12"/>
                  <a:pt x="1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8152786" y="1562705"/>
            <a:ext cx="23694" cy="14678"/>
          </a:xfrm>
          <a:custGeom>
            <a:rect b="b" l="l" r="r" t="t"/>
            <a:pathLst>
              <a:path extrusionOk="0" h="337" w="544">
                <a:moveTo>
                  <a:pt x="4" y="309"/>
                </a:moveTo>
                <a:cubicBezTo>
                  <a:pt x="169" y="337"/>
                  <a:pt x="265" y="151"/>
                  <a:pt x="375" y="235"/>
                </a:cubicBezTo>
                <a:cubicBezTo>
                  <a:pt x="427" y="102"/>
                  <a:pt x="260" y="211"/>
                  <a:pt x="273" y="122"/>
                </a:cubicBezTo>
                <a:cubicBezTo>
                  <a:pt x="375" y="112"/>
                  <a:pt x="535" y="164"/>
                  <a:pt x="543" y="49"/>
                </a:cubicBezTo>
                <a:cubicBezTo>
                  <a:pt x="430" y="73"/>
                  <a:pt x="231" y="1"/>
                  <a:pt x="174" y="86"/>
                </a:cubicBezTo>
                <a:cubicBezTo>
                  <a:pt x="333" y="128"/>
                  <a:pt x="1" y="200"/>
                  <a:pt x="4" y="3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7777903" y="1571329"/>
            <a:ext cx="6011" cy="11281"/>
          </a:xfrm>
          <a:custGeom>
            <a:rect b="b" l="l" r="r" t="t"/>
            <a:pathLst>
              <a:path extrusionOk="0" h="259" w="138">
                <a:moveTo>
                  <a:pt x="1" y="37"/>
                </a:moveTo>
                <a:lnTo>
                  <a:pt x="1" y="222"/>
                </a:lnTo>
                <a:cubicBezTo>
                  <a:pt x="137" y="258"/>
                  <a:pt x="137" y="0"/>
                  <a:pt x="1"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7760373" y="1638927"/>
            <a:ext cx="6315" cy="6707"/>
          </a:xfrm>
          <a:custGeom>
            <a:rect b="b" l="l" r="r" t="t"/>
            <a:pathLst>
              <a:path extrusionOk="0" h="154" w="145">
                <a:moveTo>
                  <a:pt x="0" y="153"/>
                </a:moveTo>
                <a:cubicBezTo>
                  <a:pt x="64" y="137"/>
                  <a:pt x="144" y="140"/>
                  <a:pt x="134" y="42"/>
                </a:cubicBezTo>
                <a:cubicBezTo>
                  <a:pt x="70" y="51"/>
                  <a:pt x="60" y="0"/>
                  <a:pt x="0" y="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8294211" y="2392138"/>
            <a:ext cx="5227" cy="6403"/>
          </a:xfrm>
          <a:custGeom>
            <a:rect b="b" l="l" r="r" t="t"/>
            <a:pathLst>
              <a:path extrusionOk="0" h="147" w="120">
                <a:moveTo>
                  <a:pt x="68" y="146"/>
                </a:moveTo>
                <a:cubicBezTo>
                  <a:pt x="60" y="89"/>
                  <a:pt x="103" y="88"/>
                  <a:pt x="120" y="59"/>
                </a:cubicBezTo>
                <a:cubicBezTo>
                  <a:pt x="82" y="52"/>
                  <a:pt x="76" y="11"/>
                  <a:pt x="42" y="1"/>
                </a:cubicBezTo>
                <a:cubicBezTo>
                  <a:pt x="5" y="37"/>
                  <a:pt x="1" y="143"/>
                  <a:pt x="68" y="14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7885813" y="1694025"/>
            <a:ext cx="7840" cy="11019"/>
          </a:xfrm>
          <a:custGeom>
            <a:rect b="b" l="l" r="r" t="t"/>
            <a:pathLst>
              <a:path extrusionOk="0" h="253" w="180">
                <a:moveTo>
                  <a:pt x="79" y="149"/>
                </a:moveTo>
                <a:cubicBezTo>
                  <a:pt x="38" y="154"/>
                  <a:pt x="1" y="161"/>
                  <a:pt x="12" y="224"/>
                </a:cubicBezTo>
                <a:cubicBezTo>
                  <a:pt x="138" y="252"/>
                  <a:pt x="175" y="182"/>
                  <a:pt x="180" y="75"/>
                </a:cubicBezTo>
                <a:cubicBezTo>
                  <a:pt x="130" y="56"/>
                  <a:pt x="95" y="20"/>
                  <a:pt x="46" y="1"/>
                </a:cubicBezTo>
                <a:cubicBezTo>
                  <a:pt x="38" y="71"/>
                  <a:pt x="83" y="83"/>
                  <a:pt x="79"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8068006" y="1719723"/>
            <a:ext cx="6315" cy="6664"/>
          </a:xfrm>
          <a:custGeom>
            <a:rect b="b" l="l" r="r" t="t"/>
            <a:pathLst>
              <a:path extrusionOk="0" h="153" w="145">
                <a:moveTo>
                  <a:pt x="0" y="153"/>
                </a:moveTo>
                <a:cubicBezTo>
                  <a:pt x="64" y="138"/>
                  <a:pt x="144" y="139"/>
                  <a:pt x="134" y="42"/>
                </a:cubicBezTo>
                <a:cubicBezTo>
                  <a:pt x="70" y="50"/>
                  <a:pt x="60" y="1"/>
                  <a:pt x="0" y="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7817997" y="1723164"/>
            <a:ext cx="7274" cy="7012"/>
          </a:xfrm>
          <a:custGeom>
            <a:rect b="b" l="l" r="r" t="t"/>
            <a:pathLst>
              <a:path extrusionOk="0" h="161" w="167">
                <a:moveTo>
                  <a:pt x="157" y="0"/>
                </a:moveTo>
                <a:lnTo>
                  <a:pt x="56" y="0"/>
                </a:lnTo>
                <a:cubicBezTo>
                  <a:pt x="59" y="101"/>
                  <a:pt x="0" y="75"/>
                  <a:pt x="56" y="149"/>
                </a:cubicBezTo>
                <a:cubicBezTo>
                  <a:pt x="145" y="160"/>
                  <a:pt x="166" y="98"/>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7952279" y="1748993"/>
            <a:ext cx="8755" cy="13502"/>
          </a:xfrm>
          <a:custGeom>
            <a:rect b="b" l="l" r="r" t="t"/>
            <a:pathLst>
              <a:path extrusionOk="0" h="310" w="201">
                <a:moveTo>
                  <a:pt x="101" y="297"/>
                </a:moveTo>
                <a:cubicBezTo>
                  <a:pt x="140" y="184"/>
                  <a:pt x="201" y="99"/>
                  <a:pt x="101" y="1"/>
                </a:cubicBezTo>
                <a:lnTo>
                  <a:pt x="101" y="149"/>
                </a:lnTo>
                <a:cubicBezTo>
                  <a:pt x="61" y="155"/>
                  <a:pt x="6" y="142"/>
                  <a:pt x="0" y="186"/>
                </a:cubicBezTo>
                <a:cubicBezTo>
                  <a:pt x="62" y="190"/>
                  <a:pt x="23" y="309"/>
                  <a:pt x="101" y="2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a:off x="7868303" y="1836235"/>
            <a:ext cx="6969" cy="6969"/>
          </a:xfrm>
          <a:custGeom>
            <a:rect b="b" l="l" r="r" t="t"/>
            <a:pathLst>
              <a:path extrusionOk="0" h="160" w="160">
                <a:moveTo>
                  <a:pt x="111" y="150"/>
                </a:moveTo>
                <a:cubicBezTo>
                  <a:pt x="122" y="98"/>
                  <a:pt x="160" y="78"/>
                  <a:pt x="145" y="1"/>
                </a:cubicBezTo>
                <a:lnTo>
                  <a:pt x="11" y="1"/>
                </a:lnTo>
                <a:cubicBezTo>
                  <a:pt x="1" y="97"/>
                  <a:pt x="22" y="160"/>
                  <a:pt x="111" y="1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7977976" y="1862107"/>
            <a:ext cx="9495" cy="8145"/>
          </a:xfrm>
          <a:custGeom>
            <a:rect b="b" l="l" r="r" t="t"/>
            <a:pathLst>
              <a:path extrusionOk="0" h="187" w="218">
                <a:moveTo>
                  <a:pt x="116" y="0"/>
                </a:moveTo>
                <a:cubicBezTo>
                  <a:pt x="141" y="114"/>
                  <a:pt x="0" y="46"/>
                  <a:pt x="49" y="187"/>
                </a:cubicBezTo>
                <a:cubicBezTo>
                  <a:pt x="142" y="178"/>
                  <a:pt x="144" y="69"/>
                  <a:pt x="217" y="38"/>
                </a:cubicBezTo>
                <a:cubicBezTo>
                  <a:pt x="170" y="39"/>
                  <a:pt x="142" y="20"/>
                  <a:pt x="1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7589940" y="1884713"/>
            <a:ext cx="6882" cy="7187"/>
          </a:xfrm>
          <a:custGeom>
            <a:rect b="b" l="l" r="r" t="t"/>
            <a:pathLst>
              <a:path extrusionOk="0" h="165" w="158">
                <a:moveTo>
                  <a:pt x="12" y="113"/>
                </a:moveTo>
                <a:cubicBezTo>
                  <a:pt x="58" y="124"/>
                  <a:pt x="76" y="165"/>
                  <a:pt x="146" y="149"/>
                </a:cubicBezTo>
                <a:cubicBezTo>
                  <a:pt x="140" y="93"/>
                  <a:pt x="157" y="13"/>
                  <a:pt x="112" y="0"/>
                </a:cubicBezTo>
                <a:cubicBezTo>
                  <a:pt x="109" y="71"/>
                  <a:pt x="1" y="26"/>
                  <a:pt x="12"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8043092" y="1937589"/>
            <a:ext cx="9931" cy="11803"/>
          </a:xfrm>
          <a:custGeom>
            <a:rect b="b" l="l" r="r" t="t"/>
            <a:pathLst>
              <a:path extrusionOk="0" h="271" w="228">
                <a:moveTo>
                  <a:pt x="202" y="271"/>
                </a:moveTo>
                <a:cubicBezTo>
                  <a:pt x="227" y="170"/>
                  <a:pt x="135" y="196"/>
                  <a:pt x="134" y="122"/>
                </a:cubicBezTo>
                <a:cubicBezTo>
                  <a:pt x="176" y="119"/>
                  <a:pt x="213" y="111"/>
                  <a:pt x="202" y="48"/>
                </a:cubicBezTo>
                <a:cubicBezTo>
                  <a:pt x="68" y="1"/>
                  <a:pt x="133" y="171"/>
                  <a:pt x="0" y="122"/>
                </a:cubicBezTo>
                <a:cubicBezTo>
                  <a:pt x="1" y="245"/>
                  <a:pt x="94" y="264"/>
                  <a:pt x="202" y="27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6953462" y="1987461"/>
            <a:ext cx="33494" cy="16856"/>
          </a:xfrm>
          <a:custGeom>
            <a:rect b="b" l="l" r="r" t="t"/>
            <a:pathLst>
              <a:path extrusionOk="0" h="387" w="769">
                <a:moveTo>
                  <a:pt x="197" y="387"/>
                </a:moveTo>
                <a:cubicBezTo>
                  <a:pt x="123" y="46"/>
                  <a:pt x="515" y="153"/>
                  <a:pt x="768" y="89"/>
                </a:cubicBezTo>
                <a:cubicBezTo>
                  <a:pt x="554" y="1"/>
                  <a:pt x="1" y="20"/>
                  <a:pt x="197" y="3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6991181" y="2056279"/>
            <a:ext cx="7666" cy="6707"/>
          </a:xfrm>
          <a:custGeom>
            <a:rect b="b" l="l" r="r" t="t"/>
            <a:pathLst>
              <a:path extrusionOk="0" h="154" w="176">
                <a:moveTo>
                  <a:pt x="171" y="143"/>
                </a:moveTo>
                <a:cubicBezTo>
                  <a:pt x="176" y="36"/>
                  <a:pt x="1" y="1"/>
                  <a:pt x="3" y="105"/>
                </a:cubicBezTo>
                <a:cubicBezTo>
                  <a:pt x="42" y="136"/>
                  <a:pt x="93" y="154"/>
                  <a:pt x="171" y="1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8039303" y="2059197"/>
            <a:ext cx="9931" cy="7579"/>
          </a:xfrm>
          <a:custGeom>
            <a:rect b="b" l="l" r="r" t="t"/>
            <a:pathLst>
              <a:path extrusionOk="0" h="174" w="228">
                <a:moveTo>
                  <a:pt x="54" y="1"/>
                </a:moveTo>
                <a:cubicBezTo>
                  <a:pt x="1" y="173"/>
                  <a:pt x="228" y="130"/>
                  <a:pt x="1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7402912" y="2086028"/>
            <a:ext cx="8842" cy="19469"/>
          </a:xfrm>
          <a:custGeom>
            <a:rect b="b" l="l" r="r" t="t"/>
            <a:pathLst>
              <a:path extrusionOk="0" h="447" w="203">
                <a:moveTo>
                  <a:pt x="68" y="163"/>
                </a:moveTo>
                <a:cubicBezTo>
                  <a:pt x="89" y="166"/>
                  <a:pt x="108" y="169"/>
                  <a:pt x="101" y="201"/>
                </a:cubicBezTo>
                <a:cubicBezTo>
                  <a:pt x="62" y="206"/>
                  <a:pt x="6" y="195"/>
                  <a:pt x="0" y="238"/>
                </a:cubicBezTo>
                <a:cubicBezTo>
                  <a:pt x="111" y="219"/>
                  <a:pt x="146" y="447"/>
                  <a:pt x="202" y="274"/>
                </a:cubicBezTo>
                <a:cubicBezTo>
                  <a:pt x="85" y="339"/>
                  <a:pt x="165" y="1"/>
                  <a:pt x="68" y="1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7370333" y="2152929"/>
            <a:ext cx="6272" cy="8101"/>
          </a:xfrm>
          <a:custGeom>
            <a:rect b="b" l="l" r="r" t="t"/>
            <a:pathLst>
              <a:path extrusionOk="0" h="186" w="144">
                <a:moveTo>
                  <a:pt x="9" y="186"/>
                </a:moveTo>
                <a:cubicBezTo>
                  <a:pt x="97" y="171"/>
                  <a:pt x="106" y="70"/>
                  <a:pt x="143" y="1"/>
                </a:cubicBezTo>
                <a:cubicBezTo>
                  <a:pt x="48" y="7"/>
                  <a:pt x="0" y="65"/>
                  <a:pt x="9"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7358616" y="2162512"/>
            <a:ext cx="8667" cy="13110"/>
          </a:xfrm>
          <a:custGeom>
            <a:rect b="b" l="l" r="r" t="t"/>
            <a:pathLst>
              <a:path extrusionOk="0" h="301" w="199">
                <a:moveTo>
                  <a:pt x="8" y="115"/>
                </a:moveTo>
                <a:cubicBezTo>
                  <a:pt x="0" y="236"/>
                  <a:pt x="49" y="292"/>
                  <a:pt x="143" y="300"/>
                </a:cubicBezTo>
                <a:cubicBezTo>
                  <a:pt x="199" y="230"/>
                  <a:pt x="164" y="1"/>
                  <a:pt x="8" y="1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7331133" y="2175753"/>
            <a:ext cx="10540" cy="14417"/>
          </a:xfrm>
          <a:custGeom>
            <a:rect b="b" l="l" r="r" t="t"/>
            <a:pathLst>
              <a:path extrusionOk="0" h="331" w="242">
                <a:moveTo>
                  <a:pt x="135" y="70"/>
                </a:moveTo>
                <a:cubicBezTo>
                  <a:pt x="218" y="326"/>
                  <a:pt x="26" y="1"/>
                  <a:pt x="0" y="181"/>
                </a:cubicBezTo>
                <a:cubicBezTo>
                  <a:pt x="53" y="235"/>
                  <a:pt x="67" y="330"/>
                  <a:pt x="202" y="293"/>
                </a:cubicBezTo>
                <a:cubicBezTo>
                  <a:pt x="210" y="264"/>
                  <a:pt x="203" y="219"/>
                  <a:pt x="236" y="219"/>
                </a:cubicBezTo>
                <a:cubicBezTo>
                  <a:pt x="242" y="126"/>
                  <a:pt x="184" y="102"/>
                  <a:pt x="135" y="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7311053" y="2198184"/>
            <a:ext cx="8319" cy="13720"/>
          </a:xfrm>
          <a:custGeom>
            <a:rect b="b" l="l" r="r" t="t"/>
            <a:pathLst>
              <a:path extrusionOk="0" h="315" w="191">
                <a:moveTo>
                  <a:pt x="25" y="296"/>
                </a:moveTo>
                <a:cubicBezTo>
                  <a:pt x="191" y="314"/>
                  <a:pt x="91" y="78"/>
                  <a:pt x="58" y="0"/>
                </a:cubicBezTo>
                <a:cubicBezTo>
                  <a:pt x="82" y="137"/>
                  <a:pt x="0" y="159"/>
                  <a:pt x="25" y="2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7338450" y="2198184"/>
            <a:ext cx="11716" cy="8101"/>
          </a:xfrm>
          <a:custGeom>
            <a:rect b="b" l="l" r="r" t="t"/>
            <a:pathLst>
              <a:path extrusionOk="0" h="186" w="269">
                <a:moveTo>
                  <a:pt x="269" y="185"/>
                </a:moveTo>
                <a:cubicBezTo>
                  <a:pt x="207" y="94"/>
                  <a:pt x="111" y="39"/>
                  <a:pt x="0" y="0"/>
                </a:cubicBezTo>
                <a:cubicBezTo>
                  <a:pt x="6" y="154"/>
                  <a:pt x="136" y="171"/>
                  <a:pt x="269" y="18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7320244" y="2198532"/>
            <a:ext cx="9190" cy="12587"/>
          </a:xfrm>
          <a:custGeom>
            <a:rect b="b" l="l" r="r" t="t"/>
            <a:pathLst>
              <a:path extrusionOk="0" h="289" w="211">
                <a:moveTo>
                  <a:pt x="82" y="30"/>
                </a:moveTo>
                <a:cubicBezTo>
                  <a:pt x="0" y="124"/>
                  <a:pt x="97" y="232"/>
                  <a:pt x="150" y="288"/>
                </a:cubicBezTo>
                <a:cubicBezTo>
                  <a:pt x="125" y="204"/>
                  <a:pt x="210" y="0"/>
                  <a:pt x="82" y="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6455840" y="2342833"/>
            <a:ext cx="18075" cy="16638"/>
          </a:xfrm>
          <a:custGeom>
            <a:rect b="b" l="l" r="r" t="t"/>
            <a:pathLst>
              <a:path extrusionOk="0" h="382" w="415">
                <a:moveTo>
                  <a:pt x="186" y="166"/>
                </a:moveTo>
                <a:cubicBezTo>
                  <a:pt x="181" y="110"/>
                  <a:pt x="199" y="30"/>
                  <a:pt x="152" y="17"/>
                </a:cubicBezTo>
                <a:cubicBezTo>
                  <a:pt x="0" y="107"/>
                  <a:pt x="211" y="381"/>
                  <a:pt x="354" y="240"/>
                </a:cubicBezTo>
                <a:cubicBezTo>
                  <a:pt x="262" y="207"/>
                  <a:pt x="414" y="110"/>
                  <a:pt x="321" y="55"/>
                </a:cubicBezTo>
                <a:cubicBezTo>
                  <a:pt x="193" y="0"/>
                  <a:pt x="314" y="221"/>
                  <a:pt x="186" y="16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6635332" y="2356161"/>
            <a:ext cx="19338" cy="6795"/>
          </a:xfrm>
          <a:custGeom>
            <a:rect b="b" l="l" r="r" t="t"/>
            <a:pathLst>
              <a:path extrusionOk="0" h="156" w="444">
                <a:moveTo>
                  <a:pt x="0" y="8"/>
                </a:moveTo>
                <a:cubicBezTo>
                  <a:pt x="9" y="147"/>
                  <a:pt x="225" y="56"/>
                  <a:pt x="269" y="156"/>
                </a:cubicBezTo>
                <a:cubicBezTo>
                  <a:pt x="218" y="1"/>
                  <a:pt x="444" y="150"/>
                  <a:pt x="438" y="46"/>
                </a:cubicBezTo>
                <a:cubicBezTo>
                  <a:pt x="294" y="30"/>
                  <a:pt x="91" y="81"/>
                  <a:pt x="0"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7525739" y="2358382"/>
            <a:ext cx="12021" cy="8885"/>
          </a:xfrm>
          <a:custGeom>
            <a:rect b="b" l="l" r="r" t="t"/>
            <a:pathLst>
              <a:path extrusionOk="0" h="204" w="276">
                <a:moveTo>
                  <a:pt x="275" y="69"/>
                </a:moveTo>
                <a:cubicBezTo>
                  <a:pt x="251" y="1"/>
                  <a:pt x="0" y="79"/>
                  <a:pt x="73" y="105"/>
                </a:cubicBezTo>
                <a:cubicBezTo>
                  <a:pt x="175" y="91"/>
                  <a:pt x="244" y="204"/>
                  <a:pt x="275" y="6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6467861" y="2379158"/>
            <a:ext cx="6359" cy="8755"/>
          </a:xfrm>
          <a:custGeom>
            <a:rect b="b" l="l" r="r" t="t"/>
            <a:pathLst>
              <a:path extrusionOk="0" h="201" w="146">
                <a:moveTo>
                  <a:pt x="45" y="0"/>
                </a:moveTo>
                <a:cubicBezTo>
                  <a:pt x="17" y="42"/>
                  <a:pt x="1" y="99"/>
                  <a:pt x="11" y="185"/>
                </a:cubicBezTo>
                <a:cubicBezTo>
                  <a:pt x="61" y="178"/>
                  <a:pt x="135" y="200"/>
                  <a:pt x="145" y="149"/>
                </a:cubicBezTo>
                <a:cubicBezTo>
                  <a:pt x="53" y="164"/>
                  <a:pt x="113" y="9"/>
                  <a:pt x="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6472739" y="2378461"/>
            <a:ext cx="5880" cy="5967"/>
          </a:xfrm>
          <a:custGeom>
            <a:rect b="b" l="l" r="r" t="t"/>
            <a:pathLst>
              <a:path extrusionOk="0" h="137" w="135">
                <a:moveTo>
                  <a:pt x="134" y="53"/>
                </a:moveTo>
                <a:cubicBezTo>
                  <a:pt x="89" y="41"/>
                  <a:pt x="71" y="0"/>
                  <a:pt x="0" y="16"/>
                </a:cubicBezTo>
                <a:lnTo>
                  <a:pt x="0" y="126"/>
                </a:lnTo>
                <a:cubicBezTo>
                  <a:pt x="77" y="137"/>
                  <a:pt x="126" y="118"/>
                  <a:pt x="134" y="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7527481" y="2383122"/>
            <a:ext cx="7361" cy="6620"/>
          </a:xfrm>
          <a:custGeom>
            <a:rect b="b" l="l" r="r" t="t"/>
            <a:pathLst>
              <a:path extrusionOk="0" h="152" w="169">
                <a:moveTo>
                  <a:pt x="0" y="94"/>
                </a:moveTo>
                <a:cubicBezTo>
                  <a:pt x="42" y="144"/>
                  <a:pt x="164" y="151"/>
                  <a:pt x="168" y="58"/>
                </a:cubicBezTo>
                <a:cubicBezTo>
                  <a:pt x="125" y="7"/>
                  <a:pt x="2" y="0"/>
                  <a:pt x="0" y="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7738334" y="2416268"/>
            <a:ext cx="8885" cy="6664"/>
          </a:xfrm>
          <a:custGeom>
            <a:rect b="b" l="l" r="r" t="t"/>
            <a:pathLst>
              <a:path extrusionOk="0" h="153" w="204">
                <a:moveTo>
                  <a:pt x="203" y="1"/>
                </a:moveTo>
                <a:cubicBezTo>
                  <a:pt x="117" y="5"/>
                  <a:pt x="43" y="22"/>
                  <a:pt x="1" y="76"/>
                </a:cubicBezTo>
                <a:cubicBezTo>
                  <a:pt x="111" y="76"/>
                  <a:pt x="183" y="153"/>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6794049" y="2467969"/>
            <a:ext cx="9800" cy="14591"/>
          </a:xfrm>
          <a:custGeom>
            <a:rect b="b" l="l" r="r" t="t"/>
            <a:pathLst>
              <a:path extrusionOk="0" h="335" w="225">
                <a:moveTo>
                  <a:pt x="123" y="261"/>
                </a:moveTo>
                <a:cubicBezTo>
                  <a:pt x="142" y="195"/>
                  <a:pt x="82" y="43"/>
                  <a:pt x="157" y="38"/>
                </a:cubicBezTo>
                <a:cubicBezTo>
                  <a:pt x="178" y="127"/>
                  <a:pt x="114" y="307"/>
                  <a:pt x="190" y="335"/>
                </a:cubicBezTo>
                <a:cubicBezTo>
                  <a:pt x="214" y="176"/>
                  <a:pt x="203" y="89"/>
                  <a:pt x="224" y="1"/>
                </a:cubicBezTo>
                <a:lnTo>
                  <a:pt x="89" y="1"/>
                </a:lnTo>
                <a:cubicBezTo>
                  <a:pt x="127" y="142"/>
                  <a:pt x="1" y="232"/>
                  <a:pt x="123" y="2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7977105" y="2504904"/>
            <a:ext cx="12457" cy="8363"/>
          </a:xfrm>
          <a:custGeom>
            <a:rect b="b" l="l" r="r" t="t"/>
            <a:pathLst>
              <a:path extrusionOk="0" h="192" w="286">
                <a:moveTo>
                  <a:pt x="136" y="191"/>
                </a:moveTo>
                <a:cubicBezTo>
                  <a:pt x="156" y="156"/>
                  <a:pt x="286" y="1"/>
                  <a:pt x="136" y="6"/>
                </a:cubicBezTo>
                <a:cubicBezTo>
                  <a:pt x="145" y="115"/>
                  <a:pt x="1" y="144"/>
                  <a:pt x="136" y="1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7460057" y="2507779"/>
            <a:ext cx="5923" cy="7361"/>
          </a:xfrm>
          <a:custGeom>
            <a:rect b="b" l="l" r="r" t="t"/>
            <a:pathLst>
              <a:path extrusionOk="0" h="169" w="136">
                <a:moveTo>
                  <a:pt x="135" y="125"/>
                </a:moveTo>
                <a:lnTo>
                  <a:pt x="135" y="14"/>
                </a:lnTo>
                <a:cubicBezTo>
                  <a:pt x="84" y="21"/>
                  <a:pt x="10" y="1"/>
                  <a:pt x="0" y="52"/>
                </a:cubicBezTo>
                <a:cubicBezTo>
                  <a:pt x="53" y="67"/>
                  <a:pt x="30" y="168"/>
                  <a:pt x="135" y="12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6450744" y="2519103"/>
            <a:ext cx="10671" cy="7099"/>
          </a:xfrm>
          <a:custGeom>
            <a:rect b="b" l="l" r="r" t="t"/>
            <a:pathLst>
              <a:path extrusionOk="0" h="163" w="245">
                <a:moveTo>
                  <a:pt x="0" y="51"/>
                </a:moveTo>
                <a:cubicBezTo>
                  <a:pt x="88" y="65"/>
                  <a:pt x="102" y="162"/>
                  <a:pt x="202" y="163"/>
                </a:cubicBezTo>
                <a:cubicBezTo>
                  <a:pt x="244" y="42"/>
                  <a:pt x="93" y="134"/>
                  <a:pt x="135" y="14"/>
                </a:cubicBezTo>
                <a:cubicBezTo>
                  <a:pt x="84" y="20"/>
                  <a:pt x="10" y="0"/>
                  <a:pt x="0" y="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7357571" y="2530515"/>
            <a:ext cx="10715" cy="9582"/>
          </a:xfrm>
          <a:custGeom>
            <a:rect b="b" l="l" r="r" t="t"/>
            <a:pathLst>
              <a:path extrusionOk="0" h="220" w="246">
                <a:moveTo>
                  <a:pt x="234" y="159"/>
                </a:moveTo>
                <a:cubicBezTo>
                  <a:pt x="245" y="1"/>
                  <a:pt x="113" y="61"/>
                  <a:pt x="32" y="86"/>
                </a:cubicBezTo>
                <a:cubicBezTo>
                  <a:pt x="0" y="220"/>
                  <a:pt x="165" y="138"/>
                  <a:pt x="234" y="1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7667251" y="2574114"/>
            <a:ext cx="8667" cy="11760"/>
          </a:xfrm>
          <a:custGeom>
            <a:rect b="b" l="l" r="r" t="t"/>
            <a:pathLst>
              <a:path extrusionOk="0" h="270" w="199">
                <a:moveTo>
                  <a:pt x="187" y="12"/>
                </a:moveTo>
                <a:cubicBezTo>
                  <a:pt x="109" y="1"/>
                  <a:pt x="58" y="18"/>
                  <a:pt x="19" y="49"/>
                </a:cubicBezTo>
                <a:cubicBezTo>
                  <a:pt x="1" y="182"/>
                  <a:pt x="198" y="270"/>
                  <a:pt x="187" y="87"/>
                </a:cubicBezTo>
                <a:cubicBezTo>
                  <a:pt x="147" y="80"/>
                  <a:pt x="92" y="93"/>
                  <a:pt x="86" y="49"/>
                </a:cubicBezTo>
                <a:cubicBezTo>
                  <a:pt x="126" y="44"/>
                  <a:pt x="182" y="55"/>
                  <a:pt x="187" y="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7270634" y="2603689"/>
            <a:ext cx="9277" cy="11368"/>
          </a:xfrm>
          <a:custGeom>
            <a:rect b="b" l="l" r="r" t="t"/>
            <a:pathLst>
              <a:path extrusionOk="0" h="261" w="213">
                <a:moveTo>
                  <a:pt x="10" y="0"/>
                </a:moveTo>
                <a:cubicBezTo>
                  <a:pt x="1" y="173"/>
                  <a:pt x="120" y="201"/>
                  <a:pt x="212" y="260"/>
                </a:cubicBezTo>
                <a:cubicBezTo>
                  <a:pt x="193" y="122"/>
                  <a:pt x="126" y="34"/>
                  <a:pt x="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7865777" y="2648507"/>
            <a:ext cx="11847" cy="7361"/>
          </a:xfrm>
          <a:custGeom>
            <a:rect b="b" l="l" r="r" t="t"/>
            <a:pathLst>
              <a:path extrusionOk="0" h="169" w="272">
                <a:moveTo>
                  <a:pt x="271" y="47"/>
                </a:moveTo>
                <a:cubicBezTo>
                  <a:pt x="191" y="70"/>
                  <a:pt x="27" y="1"/>
                  <a:pt x="1" y="85"/>
                </a:cubicBezTo>
                <a:cubicBezTo>
                  <a:pt x="118" y="156"/>
                  <a:pt x="188" y="169"/>
                  <a:pt x="271" y="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6777411" y="2669284"/>
            <a:ext cx="10323" cy="8755"/>
          </a:xfrm>
          <a:custGeom>
            <a:rect b="b" l="l" r="r" t="t"/>
            <a:pathLst>
              <a:path extrusionOk="0" h="201" w="237">
                <a:moveTo>
                  <a:pt x="67" y="53"/>
                </a:moveTo>
                <a:cubicBezTo>
                  <a:pt x="0" y="195"/>
                  <a:pt x="220" y="200"/>
                  <a:pt x="236" y="128"/>
                </a:cubicBezTo>
                <a:cubicBezTo>
                  <a:pt x="133" y="155"/>
                  <a:pt x="195" y="1"/>
                  <a:pt x="67" y="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7174420" y="2681261"/>
            <a:ext cx="7753" cy="7840"/>
          </a:xfrm>
          <a:custGeom>
            <a:rect b="b" l="l" r="r" t="t"/>
            <a:pathLst>
              <a:path extrusionOk="0" h="180" w="178">
                <a:moveTo>
                  <a:pt x="0" y="111"/>
                </a:moveTo>
                <a:cubicBezTo>
                  <a:pt x="81" y="97"/>
                  <a:pt x="73" y="179"/>
                  <a:pt x="168" y="149"/>
                </a:cubicBezTo>
                <a:cubicBezTo>
                  <a:pt x="177" y="65"/>
                  <a:pt x="160" y="9"/>
                  <a:pt x="100" y="0"/>
                </a:cubicBezTo>
                <a:cubicBezTo>
                  <a:pt x="111" y="85"/>
                  <a:pt x="4" y="41"/>
                  <a:pt x="0" y="1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7686807" y="2773338"/>
            <a:ext cx="6228" cy="7012"/>
          </a:xfrm>
          <a:custGeom>
            <a:rect b="b" l="l" r="r" t="t"/>
            <a:pathLst>
              <a:path extrusionOk="0" h="161" w="143">
                <a:moveTo>
                  <a:pt x="41" y="149"/>
                </a:moveTo>
                <a:cubicBezTo>
                  <a:pt x="130" y="161"/>
                  <a:pt x="127" y="72"/>
                  <a:pt x="142" y="1"/>
                </a:cubicBezTo>
                <a:lnTo>
                  <a:pt x="7" y="1"/>
                </a:lnTo>
                <a:cubicBezTo>
                  <a:pt x="0" y="71"/>
                  <a:pt x="46" y="82"/>
                  <a:pt x="41"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6553361" y="2782834"/>
            <a:ext cx="8755" cy="6664"/>
          </a:xfrm>
          <a:custGeom>
            <a:rect b="b" l="l" r="r" t="t"/>
            <a:pathLst>
              <a:path extrusionOk="0" h="153" w="201">
                <a:moveTo>
                  <a:pt x="32" y="5"/>
                </a:moveTo>
                <a:cubicBezTo>
                  <a:pt x="0" y="141"/>
                  <a:pt x="198" y="153"/>
                  <a:pt x="200" y="43"/>
                </a:cubicBezTo>
                <a:cubicBezTo>
                  <a:pt x="96" y="1"/>
                  <a:pt x="112" y="54"/>
                  <a:pt x="32" y="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7750050" y="2877350"/>
            <a:ext cx="8885" cy="8667"/>
          </a:xfrm>
          <a:custGeom>
            <a:rect b="b" l="l" r="r" t="t"/>
            <a:pathLst>
              <a:path extrusionOk="0" h="199" w="204">
                <a:moveTo>
                  <a:pt x="203" y="98"/>
                </a:moveTo>
                <a:cubicBezTo>
                  <a:pt x="101" y="112"/>
                  <a:pt x="33" y="1"/>
                  <a:pt x="1" y="135"/>
                </a:cubicBezTo>
                <a:cubicBezTo>
                  <a:pt x="55" y="198"/>
                  <a:pt x="175" y="169"/>
                  <a:pt x="203" y="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6824059" y="2960803"/>
            <a:ext cx="7579" cy="5619"/>
          </a:xfrm>
          <a:custGeom>
            <a:rect b="b" l="l" r="r" t="t"/>
            <a:pathLst>
              <a:path extrusionOk="0" h="129" w="174">
                <a:moveTo>
                  <a:pt x="173" y="1"/>
                </a:moveTo>
                <a:cubicBezTo>
                  <a:pt x="88" y="4"/>
                  <a:pt x="1" y="7"/>
                  <a:pt x="6" y="112"/>
                </a:cubicBezTo>
                <a:cubicBezTo>
                  <a:pt x="112" y="129"/>
                  <a:pt x="142" y="64"/>
                  <a:pt x="1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6415594" y="2980882"/>
            <a:ext cx="8842" cy="7404"/>
          </a:xfrm>
          <a:custGeom>
            <a:rect b="b" l="l" r="r" t="t"/>
            <a:pathLst>
              <a:path extrusionOk="0" h="170" w="203">
                <a:moveTo>
                  <a:pt x="0" y="96"/>
                </a:moveTo>
                <a:cubicBezTo>
                  <a:pt x="116" y="66"/>
                  <a:pt x="142" y="138"/>
                  <a:pt x="202" y="169"/>
                </a:cubicBezTo>
                <a:lnTo>
                  <a:pt x="202" y="22"/>
                </a:lnTo>
                <a:cubicBezTo>
                  <a:pt x="113" y="21"/>
                  <a:pt x="4" y="0"/>
                  <a:pt x="0" y="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7506923" y="3005447"/>
            <a:ext cx="11803" cy="9713"/>
          </a:xfrm>
          <a:custGeom>
            <a:rect b="b" l="l" r="r" t="t"/>
            <a:pathLst>
              <a:path extrusionOk="0" h="223" w="271">
                <a:moveTo>
                  <a:pt x="0" y="199"/>
                </a:moveTo>
                <a:cubicBezTo>
                  <a:pt x="146" y="223"/>
                  <a:pt x="209" y="156"/>
                  <a:pt x="270" y="88"/>
                </a:cubicBezTo>
                <a:cubicBezTo>
                  <a:pt x="173" y="0"/>
                  <a:pt x="70" y="142"/>
                  <a:pt x="0" y="19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7888121" y="3028793"/>
            <a:ext cx="8580" cy="12849"/>
          </a:xfrm>
          <a:custGeom>
            <a:rect b="b" l="l" r="r" t="t"/>
            <a:pathLst>
              <a:path extrusionOk="0" h="295" w="197">
                <a:moveTo>
                  <a:pt x="60" y="34"/>
                </a:moveTo>
                <a:cubicBezTo>
                  <a:pt x="59" y="195"/>
                  <a:pt x="1" y="238"/>
                  <a:pt x="127" y="294"/>
                </a:cubicBezTo>
                <a:cubicBezTo>
                  <a:pt x="177" y="234"/>
                  <a:pt x="196" y="0"/>
                  <a:pt x="60" y="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7581795" y="3051268"/>
            <a:ext cx="13938" cy="10366"/>
          </a:xfrm>
          <a:custGeom>
            <a:rect b="b" l="l" r="r" t="t"/>
            <a:pathLst>
              <a:path extrusionOk="0" h="238" w="320">
                <a:moveTo>
                  <a:pt x="165" y="1"/>
                </a:moveTo>
                <a:cubicBezTo>
                  <a:pt x="197" y="136"/>
                  <a:pt x="1" y="18"/>
                  <a:pt x="64" y="186"/>
                </a:cubicBezTo>
                <a:cubicBezTo>
                  <a:pt x="181" y="238"/>
                  <a:pt x="319" y="12"/>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7461538" y="3063551"/>
            <a:ext cx="5923" cy="6011"/>
          </a:xfrm>
          <a:custGeom>
            <a:rect b="b" l="l" r="r" t="t"/>
            <a:pathLst>
              <a:path extrusionOk="0" h="138" w="136">
                <a:moveTo>
                  <a:pt x="0" y="15"/>
                </a:moveTo>
                <a:lnTo>
                  <a:pt x="0" y="127"/>
                </a:lnTo>
                <a:cubicBezTo>
                  <a:pt x="76" y="137"/>
                  <a:pt x="126" y="118"/>
                  <a:pt x="135" y="53"/>
                </a:cubicBezTo>
                <a:cubicBezTo>
                  <a:pt x="89" y="41"/>
                  <a:pt x="70" y="0"/>
                  <a:pt x="0" y="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7564068" y="3092210"/>
            <a:ext cx="9495" cy="14155"/>
          </a:xfrm>
          <a:custGeom>
            <a:rect b="b" l="l" r="r" t="t"/>
            <a:pathLst>
              <a:path extrusionOk="0" h="325" w="218">
                <a:moveTo>
                  <a:pt x="0" y="210"/>
                </a:moveTo>
                <a:cubicBezTo>
                  <a:pt x="90" y="325"/>
                  <a:pt x="128" y="113"/>
                  <a:pt x="202" y="210"/>
                </a:cubicBezTo>
                <a:cubicBezTo>
                  <a:pt x="218" y="115"/>
                  <a:pt x="83" y="0"/>
                  <a:pt x="33" y="99"/>
                </a:cubicBezTo>
                <a:cubicBezTo>
                  <a:pt x="60" y="107"/>
                  <a:pt x="100" y="99"/>
                  <a:pt x="101" y="136"/>
                </a:cubicBezTo>
                <a:cubicBezTo>
                  <a:pt x="43" y="134"/>
                  <a:pt x="15" y="165"/>
                  <a:pt x="0" y="21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7907678" y="3093256"/>
            <a:ext cx="6490" cy="8145"/>
          </a:xfrm>
          <a:custGeom>
            <a:rect b="b" l="l" r="r" t="t"/>
            <a:pathLst>
              <a:path extrusionOk="0" h="187" w="149">
                <a:moveTo>
                  <a:pt x="48" y="38"/>
                </a:moveTo>
                <a:cubicBezTo>
                  <a:pt x="38" y="88"/>
                  <a:pt x="0" y="108"/>
                  <a:pt x="14" y="186"/>
                </a:cubicBezTo>
                <a:lnTo>
                  <a:pt x="115" y="186"/>
                </a:lnTo>
                <a:cubicBezTo>
                  <a:pt x="108" y="120"/>
                  <a:pt x="149" y="0"/>
                  <a:pt x="48" y="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7802578" y="3097307"/>
            <a:ext cx="13502" cy="12936"/>
          </a:xfrm>
          <a:custGeom>
            <a:rect b="b" l="l" r="r" t="t"/>
            <a:pathLst>
              <a:path extrusionOk="0" h="297" w="310">
                <a:moveTo>
                  <a:pt x="309" y="130"/>
                </a:moveTo>
                <a:cubicBezTo>
                  <a:pt x="0" y="0"/>
                  <a:pt x="172" y="296"/>
                  <a:pt x="309" y="1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7904019" y="3102011"/>
            <a:ext cx="11324" cy="13981"/>
          </a:xfrm>
          <a:custGeom>
            <a:rect b="b" l="l" r="r" t="t"/>
            <a:pathLst>
              <a:path extrusionOk="0" h="321" w="260">
                <a:moveTo>
                  <a:pt x="132" y="22"/>
                </a:moveTo>
                <a:cubicBezTo>
                  <a:pt x="0" y="0"/>
                  <a:pt x="93" y="226"/>
                  <a:pt x="65" y="320"/>
                </a:cubicBezTo>
                <a:cubicBezTo>
                  <a:pt x="259" y="271"/>
                  <a:pt x="51" y="144"/>
                  <a:pt x="132" y="2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8003064" y="3100617"/>
            <a:ext cx="7796" cy="10889"/>
          </a:xfrm>
          <a:custGeom>
            <a:rect b="b" l="l" r="r" t="t"/>
            <a:pathLst>
              <a:path extrusionOk="0" h="250" w="179">
                <a:moveTo>
                  <a:pt x="145" y="240"/>
                </a:moveTo>
                <a:cubicBezTo>
                  <a:pt x="153" y="168"/>
                  <a:pt x="108" y="158"/>
                  <a:pt x="112" y="92"/>
                </a:cubicBezTo>
                <a:cubicBezTo>
                  <a:pt x="138" y="83"/>
                  <a:pt x="178" y="90"/>
                  <a:pt x="179" y="54"/>
                </a:cubicBezTo>
                <a:cubicBezTo>
                  <a:pt x="51" y="0"/>
                  <a:pt x="114" y="156"/>
                  <a:pt x="11" y="128"/>
                </a:cubicBezTo>
                <a:cubicBezTo>
                  <a:pt x="1" y="227"/>
                  <a:pt x="58" y="250"/>
                  <a:pt x="145" y="24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6944795" y="3120740"/>
            <a:ext cx="7404" cy="10845"/>
          </a:xfrm>
          <a:custGeom>
            <a:rect b="b" l="l" r="r" t="t"/>
            <a:pathLst>
              <a:path extrusionOk="0" h="249" w="170">
                <a:moveTo>
                  <a:pt x="25" y="223"/>
                </a:moveTo>
                <a:cubicBezTo>
                  <a:pt x="169" y="249"/>
                  <a:pt x="134" y="30"/>
                  <a:pt x="59" y="0"/>
                </a:cubicBezTo>
                <a:cubicBezTo>
                  <a:pt x="83" y="114"/>
                  <a:pt x="0" y="109"/>
                  <a:pt x="25"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7511322" y="3180759"/>
            <a:ext cx="10323" cy="12718"/>
          </a:xfrm>
          <a:custGeom>
            <a:rect b="b" l="l" r="r" t="t"/>
            <a:pathLst>
              <a:path extrusionOk="0" h="292" w="237">
                <a:moveTo>
                  <a:pt x="236" y="33"/>
                </a:moveTo>
                <a:cubicBezTo>
                  <a:pt x="141" y="39"/>
                  <a:pt x="6" y="0"/>
                  <a:pt x="0" y="107"/>
                </a:cubicBezTo>
                <a:cubicBezTo>
                  <a:pt x="79" y="116"/>
                  <a:pt x="19" y="269"/>
                  <a:pt x="0" y="292"/>
                </a:cubicBezTo>
                <a:cubicBezTo>
                  <a:pt x="76" y="201"/>
                  <a:pt x="125" y="82"/>
                  <a:pt x="236" y="3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7108476" y="3183765"/>
            <a:ext cx="6315" cy="7666"/>
          </a:xfrm>
          <a:custGeom>
            <a:rect b="b" l="l" r="r" t="t"/>
            <a:pathLst>
              <a:path extrusionOk="0" h="176" w="145">
                <a:moveTo>
                  <a:pt x="0" y="74"/>
                </a:moveTo>
                <a:cubicBezTo>
                  <a:pt x="67" y="75"/>
                  <a:pt x="43" y="175"/>
                  <a:pt x="135" y="149"/>
                </a:cubicBezTo>
                <a:cubicBezTo>
                  <a:pt x="144" y="64"/>
                  <a:pt x="127" y="9"/>
                  <a:pt x="68" y="0"/>
                </a:cubicBezTo>
                <a:cubicBezTo>
                  <a:pt x="67" y="49"/>
                  <a:pt x="9" y="34"/>
                  <a:pt x="0" y="7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7467374" y="3188512"/>
            <a:ext cx="5923" cy="8624"/>
          </a:xfrm>
          <a:custGeom>
            <a:rect b="b" l="l" r="r" t="t"/>
            <a:pathLst>
              <a:path extrusionOk="0" h="198" w="136">
                <a:moveTo>
                  <a:pt x="34" y="76"/>
                </a:moveTo>
                <a:cubicBezTo>
                  <a:pt x="42" y="30"/>
                  <a:pt x="86" y="0"/>
                  <a:pt x="0" y="1"/>
                </a:cubicBezTo>
                <a:lnTo>
                  <a:pt x="0" y="188"/>
                </a:lnTo>
                <a:cubicBezTo>
                  <a:pt x="77" y="198"/>
                  <a:pt x="126" y="178"/>
                  <a:pt x="135" y="114"/>
                </a:cubicBezTo>
                <a:cubicBezTo>
                  <a:pt x="95" y="108"/>
                  <a:pt x="40" y="119"/>
                  <a:pt x="34" y="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a:off x="7490807" y="3198269"/>
            <a:ext cx="13458" cy="21124"/>
          </a:xfrm>
          <a:custGeom>
            <a:rect b="b" l="l" r="r" t="t"/>
            <a:pathLst>
              <a:path extrusionOk="0" h="485" w="309">
                <a:moveTo>
                  <a:pt x="303" y="261"/>
                </a:moveTo>
                <a:cubicBezTo>
                  <a:pt x="309" y="122"/>
                  <a:pt x="119" y="128"/>
                  <a:pt x="74" y="213"/>
                </a:cubicBezTo>
                <a:cubicBezTo>
                  <a:pt x="101" y="156"/>
                  <a:pt x="131" y="86"/>
                  <a:pt x="135" y="38"/>
                </a:cubicBezTo>
                <a:cubicBezTo>
                  <a:pt x="36" y="198"/>
                  <a:pt x="86" y="35"/>
                  <a:pt x="0" y="1"/>
                </a:cubicBezTo>
                <a:cubicBezTo>
                  <a:pt x="22" y="217"/>
                  <a:pt x="44" y="277"/>
                  <a:pt x="0" y="446"/>
                </a:cubicBezTo>
                <a:cubicBezTo>
                  <a:pt x="131" y="408"/>
                  <a:pt x="133" y="348"/>
                  <a:pt x="236" y="408"/>
                </a:cubicBezTo>
                <a:cubicBezTo>
                  <a:pt x="237" y="361"/>
                  <a:pt x="279" y="357"/>
                  <a:pt x="270" y="298"/>
                </a:cubicBezTo>
                <a:cubicBezTo>
                  <a:pt x="236" y="298"/>
                  <a:pt x="229" y="268"/>
                  <a:pt x="202" y="261"/>
                </a:cubicBezTo>
                <a:cubicBezTo>
                  <a:pt x="270" y="484"/>
                  <a:pt x="146" y="210"/>
                  <a:pt x="68" y="372"/>
                </a:cubicBezTo>
                <a:cubicBezTo>
                  <a:pt x="68" y="335"/>
                  <a:pt x="41" y="328"/>
                  <a:pt x="34" y="298"/>
                </a:cubicBezTo>
                <a:cubicBezTo>
                  <a:pt x="41" y="284"/>
                  <a:pt x="53" y="256"/>
                  <a:pt x="69" y="223"/>
                </a:cubicBezTo>
                <a:cubicBezTo>
                  <a:pt x="152" y="293"/>
                  <a:pt x="200" y="193"/>
                  <a:pt x="303" y="2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7877581" y="3210290"/>
            <a:ext cx="7361" cy="6707"/>
          </a:xfrm>
          <a:custGeom>
            <a:rect b="b" l="l" r="r" t="t"/>
            <a:pathLst>
              <a:path extrusionOk="0" h="154" w="169">
                <a:moveTo>
                  <a:pt x="0" y="96"/>
                </a:moveTo>
                <a:cubicBezTo>
                  <a:pt x="42" y="146"/>
                  <a:pt x="164" y="154"/>
                  <a:pt x="168" y="59"/>
                </a:cubicBezTo>
                <a:cubicBezTo>
                  <a:pt x="125" y="8"/>
                  <a:pt x="2" y="1"/>
                  <a:pt x="0" y="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7865864" y="3225448"/>
            <a:ext cx="7971" cy="7796"/>
          </a:xfrm>
          <a:custGeom>
            <a:rect b="b" l="l" r="r" t="t"/>
            <a:pathLst>
              <a:path extrusionOk="0" h="179" w="183">
                <a:moveTo>
                  <a:pt x="167" y="119"/>
                </a:moveTo>
                <a:cubicBezTo>
                  <a:pt x="183" y="3"/>
                  <a:pt x="95" y="0"/>
                  <a:pt x="0" y="7"/>
                </a:cubicBezTo>
                <a:cubicBezTo>
                  <a:pt x="13" y="101"/>
                  <a:pt x="115" y="178"/>
                  <a:pt x="167" y="1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7496208" y="3238253"/>
            <a:ext cx="6838" cy="5749"/>
          </a:xfrm>
          <a:custGeom>
            <a:rect b="b" l="l" r="r" t="t"/>
            <a:pathLst>
              <a:path extrusionOk="0" h="132" w="157">
                <a:moveTo>
                  <a:pt x="11" y="121"/>
                </a:moveTo>
                <a:cubicBezTo>
                  <a:pt x="98" y="132"/>
                  <a:pt x="156" y="108"/>
                  <a:pt x="146" y="10"/>
                </a:cubicBezTo>
                <a:cubicBezTo>
                  <a:pt x="58" y="0"/>
                  <a:pt x="1" y="24"/>
                  <a:pt x="11" y="1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7498081" y="3278760"/>
            <a:ext cx="7448" cy="6054"/>
          </a:xfrm>
          <a:custGeom>
            <a:rect b="b" l="l" r="r" t="t"/>
            <a:pathLst>
              <a:path extrusionOk="0" h="139" w="171">
                <a:moveTo>
                  <a:pt x="170" y="8"/>
                </a:moveTo>
                <a:cubicBezTo>
                  <a:pt x="86" y="2"/>
                  <a:pt x="7" y="1"/>
                  <a:pt x="1" y="81"/>
                </a:cubicBezTo>
                <a:cubicBezTo>
                  <a:pt x="82" y="103"/>
                  <a:pt x="159" y="138"/>
                  <a:pt x="170"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6860297" y="3340304"/>
            <a:ext cx="14068" cy="13154"/>
          </a:xfrm>
          <a:custGeom>
            <a:rect b="b" l="l" r="r" t="t"/>
            <a:pathLst>
              <a:path extrusionOk="0" h="302" w="323">
                <a:moveTo>
                  <a:pt x="317" y="189"/>
                </a:moveTo>
                <a:cubicBezTo>
                  <a:pt x="323" y="1"/>
                  <a:pt x="0" y="51"/>
                  <a:pt x="15" y="115"/>
                </a:cubicBezTo>
                <a:cubicBezTo>
                  <a:pt x="165" y="63"/>
                  <a:pt x="224" y="302"/>
                  <a:pt x="317" y="1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7840951" y="3396404"/>
            <a:ext cx="7796" cy="8711"/>
          </a:xfrm>
          <a:custGeom>
            <a:rect b="b" l="l" r="r" t="t"/>
            <a:pathLst>
              <a:path extrusionOk="0" h="200" w="179">
                <a:moveTo>
                  <a:pt x="33" y="200"/>
                </a:moveTo>
                <a:cubicBezTo>
                  <a:pt x="98" y="185"/>
                  <a:pt x="178" y="187"/>
                  <a:pt x="168" y="88"/>
                </a:cubicBezTo>
                <a:cubicBezTo>
                  <a:pt x="63" y="108"/>
                  <a:pt x="30" y="1"/>
                  <a:pt x="0" y="126"/>
                </a:cubicBezTo>
                <a:cubicBezTo>
                  <a:pt x="25" y="134"/>
                  <a:pt x="39" y="156"/>
                  <a:pt x="33" y="2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7829408" y="3412781"/>
            <a:ext cx="9321" cy="9364"/>
          </a:xfrm>
          <a:custGeom>
            <a:rect b="b" l="l" r="r" t="t"/>
            <a:pathLst>
              <a:path extrusionOk="0" h="215" w="214">
                <a:moveTo>
                  <a:pt x="63" y="10"/>
                </a:moveTo>
                <a:cubicBezTo>
                  <a:pt x="1" y="80"/>
                  <a:pt x="60" y="103"/>
                  <a:pt x="63" y="195"/>
                </a:cubicBezTo>
                <a:cubicBezTo>
                  <a:pt x="214" y="214"/>
                  <a:pt x="173" y="1"/>
                  <a:pt x="63" y="1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7276819" y="3427721"/>
            <a:ext cx="11891" cy="6751"/>
          </a:xfrm>
          <a:custGeom>
            <a:rect b="b" l="l" r="r" t="t"/>
            <a:pathLst>
              <a:path extrusionOk="0" h="155" w="273">
                <a:moveTo>
                  <a:pt x="272" y="75"/>
                </a:moveTo>
                <a:cubicBezTo>
                  <a:pt x="167" y="92"/>
                  <a:pt x="140" y="22"/>
                  <a:pt x="70" y="0"/>
                </a:cubicBezTo>
                <a:cubicBezTo>
                  <a:pt x="1" y="155"/>
                  <a:pt x="254" y="140"/>
                  <a:pt x="272" y="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6487374" y="3456294"/>
            <a:ext cx="11760" cy="10235"/>
          </a:xfrm>
          <a:custGeom>
            <a:rect b="b" l="l" r="r" t="t"/>
            <a:pathLst>
              <a:path extrusionOk="0" h="235" w="270">
                <a:moveTo>
                  <a:pt x="269" y="234"/>
                </a:moveTo>
                <a:cubicBezTo>
                  <a:pt x="258" y="148"/>
                  <a:pt x="235" y="74"/>
                  <a:pt x="169" y="50"/>
                </a:cubicBezTo>
                <a:cubicBezTo>
                  <a:pt x="164" y="132"/>
                  <a:pt x="84" y="0"/>
                  <a:pt x="0" y="50"/>
                </a:cubicBezTo>
                <a:cubicBezTo>
                  <a:pt x="41" y="223"/>
                  <a:pt x="192" y="77"/>
                  <a:pt x="269" y="2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7095845" y="3464743"/>
            <a:ext cx="6969" cy="11411"/>
          </a:xfrm>
          <a:custGeom>
            <a:rect b="b" l="l" r="r" t="t"/>
            <a:pathLst>
              <a:path extrusionOk="0" h="262" w="160">
                <a:moveTo>
                  <a:pt x="55" y="3"/>
                </a:moveTo>
                <a:cubicBezTo>
                  <a:pt x="76" y="80"/>
                  <a:pt x="1" y="262"/>
                  <a:pt x="122" y="226"/>
                </a:cubicBezTo>
                <a:cubicBezTo>
                  <a:pt x="160" y="230"/>
                  <a:pt x="129" y="1"/>
                  <a:pt x="55" y="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7278430" y="3472932"/>
            <a:ext cx="6490" cy="12021"/>
          </a:xfrm>
          <a:custGeom>
            <a:rect b="b" l="l" r="r" t="t"/>
            <a:pathLst>
              <a:path extrusionOk="0" h="276" w="149">
                <a:moveTo>
                  <a:pt x="0" y="150"/>
                </a:moveTo>
                <a:cubicBezTo>
                  <a:pt x="119" y="92"/>
                  <a:pt x="21" y="276"/>
                  <a:pt x="100" y="261"/>
                </a:cubicBezTo>
                <a:cubicBezTo>
                  <a:pt x="108" y="133"/>
                  <a:pt x="149" y="86"/>
                  <a:pt x="67" y="1"/>
                </a:cubicBezTo>
                <a:cubicBezTo>
                  <a:pt x="106" y="118"/>
                  <a:pt x="15" y="92"/>
                  <a:pt x="0" y="1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7353128" y="3471930"/>
            <a:ext cx="13241" cy="6272"/>
          </a:xfrm>
          <a:custGeom>
            <a:rect b="b" l="l" r="r" t="t"/>
            <a:pathLst>
              <a:path extrusionOk="0" h="144" w="304">
                <a:moveTo>
                  <a:pt x="303" y="61"/>
                </a:moveTo>
                <a:cubicBezTo>
                  <a:pt x="280" y="0"/>
                  <a:pt x="0" y="69"/>
                  <a:pt x="67" y="98"/>
                </a:cubicBezTo>
                <a:cubicBezTo>
                  <a:pt x="137" y="76"/>
                  <a:pt x="288" y="143"/>
                  <a:pt x="303" y="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7252079" y="3482383"/>
            <a:ext cx="11716" cy="11542"/>
          </a:xfrm>
          <a:custGeom>
            <a:rect b="b" l="l" r="r" t="t"/>
            <a:pathLst>
              <a:path extrusionOk="0" h="265" w="269">
                <a:moveTo>
                  <a:pt x="268" y="155"/>
                </a:moveTo>
                <a:cubicBezTo>
                  <a:pt x="166" y="158"/>
                  <a:pt x="39" y="1"/>
                  <a:pt x="0" y="155"/>
                </a:cubicBezTo>
                <a:cubicBezTo>
                  <a:pt x="90" y="134"/>
                  <a:pt x="209" y="264"/>
                  <a:pt x="268" y="15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6980728" y="3490746"/>
            <a:ext cx="10627" cy="11324"/>
          </a:xfrm>
          <a:custGeom>
            <a:rect b="b" l="l" r="r" t="t"/>
            <a:pathLst>
              <a:path extrusionOk="0" h="260" w="244">
                <a:moveTo>
                  <a:pt x="175" y="1"/>
                </a:moveTo>
                <a:lnTo>
                  <a:pt x="175" y="111"/>
                </a:lnTo>
                <a:cubicBezTo>
                  <a:pt x="125" y="117"/>
                  <a:pt x="51" y="98"/>
                  <a:pt x="41" y="149"/>
                </a:cubicBezTo>
                <a:cubicBezTo>
                  <a:pt x="117" y="170"/>
                  <a:pt x="0" y="206"/>
                  <a:pt x="75" y="259"/>
                </a:cubicBezTo>
                <a:cubicBezTo>
                  <a:pt x="157" y="239"/>
                  <a:pt x="198" y="173"/>
                  <a:pt x="243" y="111"/>
                </a:cubicBezTo>
                <a:cubicBezTo>
                  <a:pt x="188" y="111"/>
                  <a:pt x="224" y="8"/>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7665073" y="3513003"/>
            <a:ext cx="13241" cy="5923"/>
          </a:xfrm>
          <a:custGeom>
            <a:rect b="b" l="l" r="r" t="t"/>
            <a:pathLst>
              <a:path extrusionOk="0" h="136" w="304">
                <a:moveTo>
                  <a:pt x="34" y="8"/>
                </a:moveTo>
                <a:cubicBezTo>
                  <a:pt x="1" y="135"/>
                  <a:pt x="287" y="97"/>
                  <a:pt x="304" y="45"/>
                </a:cubicBezTo>
                <a:cubicBezTo>
                  <a:pt x="178" y="74"/>
                  <a:pt x="144" y="0"/>
                  <a:pt x="34"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7043709" y="3522977"/>
            <a:ext cx="8188" cy="8101"/>
          </a:xfrm>
          <a:custGeom>
            <a:rect b="b" l="l" r="r" t="t"/>
            <a:pathLst>
              <a:path extrusionOk="0" h="186" w="188">
                <a:moveTo>
                  <a:pt x="7" y="2"/>
                </a:moveTo>
                <a:cubicBezTo>
                  <a:pt x="0" y="186"/>
                  <a:pt x="56" y="124"/>
                  <a:pt x="176" y="113"/>
                </a:cubicBezTo>
                <a:cubicBezTo>
                  <a:pt x="188" y="1"/>
                  <a:pt x="66" y="36"/>
                  <a:pt x="7"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7385359" y="3524153"/>
            <a:ext cx="6490" cy="7012"/>
          </a:xfrm>
          <a:custGeom>
            <a:rect b="b" l="l" r="r" t="t"/>
            <a:pathLst>
              <a:path extrusionOk="0" h="161" w="149">
                <a:moveTo>
                  <a:pt x="134" y="11"/>
                </a:moveTo>
                <a:cubicBezTo>
                  <a:pt x="58" y="1"/>
                  <a:pt x="8" y="21"/>
                  <a:pt x="0" y="86"/>
                </a:cubicBezTo>
                <a:cubicBezTo>
                  <a:pt x="48" y="95"/>
                  <a:pt x="57" y="147"/>
                  <a:pt x="101" y="161"/>
                </a:cubicBezTo>
                <a:cubicBezTo>
                  <a:pt x="111" y="110"/>
                  <a:pt x="149" y="89"/>
                  <a:pt x="134" y="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6452225" y="3539224"/>
            <a:ext cx="13197" cy="16246"/>
          </a:xfrm>
          <a:custGeom>
            <a:rect b="b" l="l" r="r" t="t"/>
            <a:pathLst>
              <a:path extrusionOk="0" h="373" w="303">
                <a:moveTo>
                  <a:pt x="168" y="37"/>
                </a:moveTo>
                <a:cubicBezTo>
                  <a:pt x="169" y="124"/>
                  <a:pt x="110" y="146"/>
                  <a:pt x="135" y="260"/>
                </a:cubicBezTo>
                <a:cubicBezTo>
                  <a:pt x="66" y="239"/>
                  <a:pt x="68" y="147"/>
                  <a:pt x="0" y="222"/>
                </a:cubicBezTo>
                <a:lnTo>
                  <a:pt x="0" y="334"/>
                </a:lnTo>
                <a:cubicBezTo>
                  <a:pt x="59" y="372"/>
                  <a:pt x="284" y="345"/>
                  <a:pt x="302" y="222"/>
                </a:cubicBezTo>
                <a:cubicBezTo>
                  <a:pt x="182" y="244"/>
                  <a:pt x="302" y="1"/>
                  <a:pt x="168"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6546914" y="3550505"/>
            <a:ext cx="10802" cy="11803"/>
          </a:xfrm>
          <a:custGeom>
            <a:rect b="b" l="l" r="r" t="t"/>
            <a:pathLst>
              <a:path extrusionOk="0" h="271" w="248">
                <a:moveTo>
                  <a:pt x="112" y="1"/>
                </a:moveTo>
                <a:cubicBezTo>
                  <a:pt x="109" y="71"/>
                  <a:pt x="1" y="27"/>
                  <a:pt x="12" y="112"/>
                </a:cubicBezTo>
                <a:cubicBezTo>
                  <a:pt x="54" y="164"/>
                  <a:pt x="189" y="114"/>
                  <a:pt x="146" y="260"/>
                </a:cubicBezTo>
                <a:cubicBezTo>
                  <a:pt x="235" y="271"/>
                  <a:pt x="234" y="183"/>
                  <a:pt x="247" y="112"/>
                </a:cubicBezTo>
                <a:cubicBezTo>
                  <a:pt x="179" y="101"/>
                  <a:pt x="157" y="37"/>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6766043" y="3561786"/>
            <a:ext cx="8188" cy="6272"/>
          </a:xfrm>
          <a:custGeom>
            <a:rect b="b" l="l" r="r" t="t"/>
            <a:pathLst>
              <a:path extrusionOk="0" h="144" w="188">
                <a:moveTo>
                  <a:pt x="160" y="1"/>
                </a:moveTo>
                <a:lnTo>
                  <a:pt x="26" y="1"/>
                </a:lnTo>
                <a:cubicBezTo>
                  <a:pt x="0" y="144"/>
                  <a:pt x="187" y="144"/>
                  <a:pt x="1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7764772" y="3630473"/>
            <a:ext cx="4530" cy="13023"/>
          </a:xfrm>
          <a:custGeom>
            <a:rect b="b" l="l" r="r" t="t"/>
            <a:pathLst>
              <a:path extrusionOk="0" h="299" w="104">
                <a:moveTo>
                  <a:pt x="0" y="57"/>
                </a:moveTo>
                <a:lnTo>
                  <a:pt x="0" y="242"/>
                </a:lnTo>
                <a:cubicBezTo>
                  <a:pt x="103" y="299"/>
                  <a:pt x="103" y="0"/>
                  <a:pt x="0" y="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6693043" y="3636223"/>
            <a:ext cx="13546" cy="9539"/>
          </a:xfrm>
          <a:custGeom>
            <a:rect b="b" l="l" r="r" t="t"/>
            <a:pathLst>
              <a:path extrusionOk="0" h="219" w="311">
                <a:moveTo>
                  <a:pt x="290" y="72"/>
                </a:moveTo>
                <a:cubicBezTo>
                  <a:pt x="206" y="103"/>
                  <a:pt x="1" y="1"/>
                  <a:pt x="21" y="147"/>
                </a:cubicBezTo>
                <a:cubicBezTo>
                  <a:pt x="104" y="117"/>
                  <a:pt x="311" y="219"/>
                  <a:pt x="290" y="7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6695395" y="3703952"/>
            <a:ext cx="5880" cy="9277"/>
          </a:xfrm>
          <a:custGeom>
            <a:rect b="b" l="l" r="r" t="t"/>
            <a:pathLst>
              <a:path extrusionOk="0" h="213" w="135">
                <a:moveTo>
                  <a:pt x="134" y="1"/>
                </a:moveTo>
                <a:lnTo>
                  <a:pt x="0" y="1"/>
                </a:lnTo>
                <a:lnTo>
                  <a:pt x="0" y="187"/>
                </a:lnTo>
                <a:cubicBezTo>
                  <a:pt x="124" y="213"/>
                  <a:pt x="84" y="56"/>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6682198" y="3736357"/>
            <a:ext cx="6359" cy="4835"/>
          </a:xfrm>
          <a:custGeom>
            <a:rect b="b" l="l" r="r" t="t"/>
            <a:pathLst>
              <a:path extrusionOk="0" h="111" w="146">
                <a:moveTo>
                  <a:pt x="0" y="110"/>
                </a:moveTo>
                <a:cubicBezTo>
                  <a:pt x="65" y="95"/>
                  <a:pt x="145" y="98"/>
                  <a:pt x="135" y="0"/>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a:off x="6986303" y="3741149"/>
            <a:ext cx="9887" cy="18206"/>
          </a:xfrm>
          <a:custGeom>
            <a:rect b="b" l="l" r="r" t="t"/>
            <a:pathLst>
              <a:path extrusionOk="0" h="418" w="227">
                <a:moveTo>
                  <a:pt x="148" y="0"/>
                </a:moveTo>
                <a:cubicBezTo>
                  <a:pt x="96" y="85"/>
                  <a:pt x="1" y="232"/>
                  <a:pt x="115" y="298"/>
                </a:cubicBezTo>
                <a:cubicBezTo>
                  <a:pt x="120" y="228"/>
                  <a:pt x="137" y="174"/>
                  <a:pt x="182" y="149"/>
                </a:cubicBezTo>
                <a:cubicBezTo>
                  <a:pt x="178" y="198"/>
                  <a:pt x="178" y="418"/>
                  <a:pt x="215" y="298"/>
                </a:cubicBezTo>
                <a:cubicBezTo>
                  <a:pt x="218" y="172"/>
                  <a:pt x="226" y="39"/>
                  <a:pt x="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a:off x="7323815" y="3752473"/>
            <a:ext cx="5619" cy="11368"/>
          </a:xfrm>
          <a:custGeom>
            <a:rect b="b" l="l" r="r" t="t"/>
            <a:pathLst>
              <a:path extrusionOk="0" h="261" w="129">
                <a:moveTo>
                  <a:pt x="34" y="0"/>
                </a:moveTo>
                <a:cubicBezTo>
                  <a:pt x="2" y="141"/>
                  <a:pt x="32" y="175"/>
                  <a:pt x="0" y="260"/>
                </a:cubicBezTo>
                <a:cubicBezTo>
                  <a:pt x="128" y="236"/>
                  <a:pt x="110" y="36"/>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6934167" y="3756741"/>
            <a:ext cx="12326" cy="10279"/>
          </a:xfrm>
          <a:custGeom>
            <a:rect b="b" l="l" r="r" t="t"/>
            <a:pathLst>
              <a:path extrusionOk="0" h="236" w="283">
                <a:moveTo>
                  <a:pt x="0" y="125"/>
                </a:moveTo>
                <a:cubicBezTo>
                  <a:pt x="99" y="116"/>
                  <a:pt x="116" y="196"/>
                  <a:pt x="168" y="236"/>
                </a:cubicBezTo>
                <a:cubicBezTo>
                  <a:pt x="283" y="86"/>
                  <a:pt x="71" y="1"/>
                  <a:pt x="0" y="12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6459542" y="3763798"/>
            <a:ext cx="7927" cy="8493"/>
          </a:xfrm>
          <a:custGeom>
            <a:rect b="b" l="l" r="r" t="t"/>
            <a:pathLst>
              <a:path extrusionOk="0" h="195" w="182">
                <a:moveTo>
                  <a:pt x="68" y="0"/>
                </a:moveTo>
                <a:cubicBezTo>
                  <a:pt x="50" y="56"/>
                  <a:pt x="18" y="94"/>
                  <a:pt x="0" y="148"/>
                </a:cubicBezTo>
                <a:cubicBezTo>
                  <a:pt x="132" y="194"/>
                  <a:pt x="182" y="18"/>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6573788" y="3790584"/>
            <a:ext cx="8624" cy="21037"/>
          </a:xfrm>
          <a:custGeom>
            <a:rect b="b" l="l" r="r" t="t"/>
            <a:pathLst>
              <a:path extrusionOk="0" h="483" w="198">
                <a:moveTo>
                  <a:pt x="169" y="424"/>
                </a:moveTo>
                <a:cubicBezTo>
                  <a:pt x="186" y="379"/>
                  <a:pt x="198" y="0"/>
                  <a:pt x="0" y="127"/>
                </a:cubicBezTo>
                <a:cubicBezTo>
                  <a:pt x="169" y="234"/>
                  <a:pt x="31" y="483"/>
                  <a:pt x="169" y="4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6594303" y="3797684"/>
            <a:ext cx="8842" cy="9974"/>
          </a:xfrm>
          <a:custGeom>
            <a:rect b="b" l="l" r="r" t="t"/>
            <a:pathLst>
              <a:path extrusionOk="0" h="229" w="203">
                <a:moveTo>
                  <a:pt x="0" y="1"/>
                </a:moveTo>
                <a:lnTo>
                  <a:pt x="0" y="187"/>
                </a:lnTo>
                <a:cubicBezTo>
                  <a:pt x="40" y="229"/>
                  <a:pt x="119" y="228"/>
                  <a:pt x="202" y="223"/>
                </a:cubicBezTo>
                <a:cubicBezTo>
                  <a:pt x="157" y="127"/>
                  <a:pt x="126" y="1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7129557" y="3800515"/>
            <a:ext cx="9756" cy="8537"/>
          </a:xfrm>
          <a:custGeom>
            <a:rect b="b" l="l" r="r" t="t"/>
            <a:pathLst>
              <a:path extrusionOk="0" h="196" w="224">
                <a:moveTo>
                  <a:pt x="121" y="196"/>
                </a:moveTo>
                <a:cubicBezTo>
                  <a:pt x="112" y="110"/>
                  <a:pt x="219" y="155"/>
                  <a:pt x="223" y="84"/>
                </a:cubicBezTo>
                <a:cubicBezTo>
                  <a:pt x="102" y="0"/>
                  <a:pt x="1" y="113"/>
                  <a:pt x="121" y="1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6915700" y="4068013"/>
            <a:ext cx="7753" cy="7361"/>
          </a:xfrm>
          <a:custGeom>
            <a:rect b="b" l="l" r="r" t="t"/>
            <a:pathLst>
              <a:path extrusionOk="0" h="169" w="178">
                <a:moveTo>
                  <a:pt x="108" y="0"/>
                </a:moveTo>
                <a:cubicBezTo>
                  <a:pt x="103" y="43"/>
                  <a:pt x="55" y="41"/>
                  <a:pt x="7" y="38"/>
                </a:cubicBezTo>
                <a:cubicBezTo>
                  <a:pt x="0" y="148"/>
                  <a:pt x="128" y="168"/>
                  <a:pt x="175" y="113"/>
                </a:cubicBezTo>
                <a:cubicBezTo>
                  <a:pt x="178" y="48"/>
                  <a:pt x="149" y="17"/>
                  <a:pt x="1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8286240" y="2004927"/>
            <a:ext cx="11629" cy="12544"/>
          </a:xfrm>
          <a:custGeom>
            <a:rect b="b" l="l" r="r" t="t"/>
            <a:pathLst>
              <a:path extrusionOk="0" h="288" w="267">
                <a:moveTo>
                  <a:pt x="119" y="273"/>
                </a:moveTo>
                <a:cubicBezTo>
                  <a:pt x="107" y="182"/>
                  <a:pt x="189" y="196"/>
                  <a:pt x="198" y="128"/>
                </a:cubicBezTo>
                <a:cubicBezTo>
                  <a:pt x="113" y="103"/>
                  <a:pt x="144" y="202"/>
                  <a:pt x="93" y="215"/>
                </a:cubicBezTo>
                <a:cubicBezTo>
                  <a:pt x="95" y="141"/>
                  <a:pt x="141" y="113"/>
                  <a:pt x="171" y="70"/>
                </a:cubicBezTo>
                <a:cubicBezTo>
                  <a:pt x="250" y="113"/>
                  <a:pt x="180" y="288"/>
                  <a:pt x="251" y="244"/>
                </a:cubicBezTo>
                <a:cubicBezTo>
                  <a:pt x="201" y="189"/>
                  <a:pt x="267" y="191"/>
                  <a:pt x="251" y="99"/>
                </a:cubicBezTo>
                <a:cubicBezTo>
                  <a:pt x="200" y="87"/>
                  <a:pt x="185" y="37"/>
                  <a:pt x="119" y="41"/>
                </a:cubicBezTo>
                <a:cubicBezTo>
                  <a:pt x="126" y="107"/>
                  <a:pt x="112" y="149"/>
                  <a:pt x="67" y="157"/>
                </a:cubicBezTo>
                <a:cubicBezTo>
                  <a:pt x="153" y="106"/>
                  <a:pt x="1" y="0"/>
                  <a:pt x="67" y="70"/>
                </a:cubicBezTo>
                <a:cubicBezTo>
                  <a:pt x="32" y="155"/>
                  <a:pt x="67" y="213"/>
                  <a:pt x="119" y="2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8270343" y="2015293"/>
            <a:ext cx="6228" cy="7883"/>
          </a:xfrm>
          <a:custGeom>
            <a:rect b="b" l="l" r="r" t="t"/>
            <a:pathLst>
              <a:path extrusionOk="0" h="181" w="143">
                <a:moveTo>
                  <a:pt x="142" y="93"/>
                </a:moveTo>
                <a:cubicBezTo>
                  <a:pt x="127" y="68"/>
                  <a:pt x="1" y="1"/>
                  <a:pt x="63" y="63"/>
                </a:cubicBezTo>
                <a:cubicBezTo>
                  <a:pt x="104" y="71"/>
                  <a:pt x="66" y="112"/>
                  <a:pt x="37" y="121"/>
                </a:cubicBezTo>
                <a:cubicBezTo>
                  <a:pt x="37" y="106"/>
                  <a:pt x="15" y="89"/>
                  <a:pt x="11" y="121"/>
                </a:cubicBezTo>
                <a:cubicBezTo>
                  <a:pt x="49" y="137"/>
                  <a:pt x="77" y="165"/>
                  <a:pt x="115" y="180"/>
                </a:cubicBezTo>
                <a:cubicBezTo>
                  <a:pt x="114" y="149"/>
                  <a:pt x="124" y="119"/>
                  <a:pt x="142" y="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7732431" y="1311736"/>
            <a:ext cx="8755" cy="12370"/>
          </a:xfrm>
          <a:custGeom>
            <a:rect b="b" l="l" r="r" t="t"/>
            <a:pathLst>
              <a:path extrusionOk="0" h="284" w="201">
                <a:moveTo>
                  <a:pt x="104" y="23"/>
                </a:moveTo>
                <a:cubicBezTo>
                  <a:pt x="80" y="156"/>
                  <a:pt x="1" y="187"/>
                  <a:pt x="70" y="283"/>
                </a:cubicBezTo>
                <a:cubicBezTo>
                  <a:pt x="201" y="165"/>
                  <a:pt x="94" y="1"/>
                  <a:pt x="104"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7908352" y="1340222"/>
            <a:ext cx="4486" cy="4878"/>
          </a:xfrm>
          <a:custGeom>
            <a:rect b="b" l="l" r="r" t="t"/>
            <a:pathLst>
              <a:path extrusionOk="0" h="112" w="103">
                <a:moveTo>
                  <a:pt x="0" y="38"/>
                </a:moveTo>
                <a:cubicBezTo>
                  <a:pt x="66" y="27"/>
                  <a:pt x="67" y="88"/>
                  <a:pt x="101" y="112"/>
                </a:cubicBezTo>
                <a:cubicBezTo>
                  <a:pt x="102" y="72"/>
                  <a:pt x="90" y="33"/>
                  <a:pt x="67" y="0"/>
                </a:cubicBezTo>
                <a:cubicBezTo>
                  <a:pt x="41" y="10"/>
                  <a:pt x="0" y="2"/>
                  <a:pt x="0" y="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5"/>
          <p:cNvSpPr/>
          <p:nvPr/>
        </p:nvSpPr>
        <p:spPr>
          <a:xfrm>
            <a:off x="7895155" y="1323540"/>
            <a:ext cx="30837" cy="31360"/>
          </a:xfrm>
          <a:custGeom>
            <a:rect b="b" l="l" r="r" t="t"/>
            <a:pathLst>
              <a:path extrusionOk="0" h="720" w="708">
                <a:moveTo>
                  <a:pt x="0" y="606"/>
                </a:moveTo>
                <a:cubicBezTo>
                  <a:pt x="145" y="719"/>
                  <a:pt x="237" y="404"/>
                  <a:pt x="337" y="458"/>
                </a:cubicBezTo>
                <a:cubicBezTo>
                  <a:pt x="300" y="450"/>
                  <a:pt x="284" y="416"/>
                  <a:pt x="269" y="383"/>
                </a:cubicBezTo>
                <a:cubicBezTo>
                  <a:pt x="309" y="378"/>
                  <a:pt x="345" y="318"/>
                  <a:pt x="370" y="383"/>
                </a:cubicBezTo>
                <a:cubicBezTo>
                  <a:pt x="446" y="435"/>
                  <a:pt x="496" y="288"/>
                  <a:pt x="505" y="383"/>
                </a:cubicBezTo>
                <a:cubicBezTo>
                  <a:pt x="435" y="364"/>
                  <a:pt x="434" y="529"/>
                  <a:pt x="471" y="421"/>
                </a:cubicBezTo>
                <a:cubicBezTo>
                  <a:pt x="533" y="390"/>
                  <a:pt x="594" y="358"/>
                  <a:pt x="673" y="346"/>
                </a:cubicBezTo>
                <a:cubicBezTo>
                  <a:pt x="648" y="232"/>
                  <a:pt x="707" y="211"/>
                  <a:pt x="707" y="124"/>
                </a:cubicBezTo>
                <a:cubicBezTo>
                  <a:pt x="574" y="66"/>
                  <a:pt x="637" y="221"/>
                  <a:pt x="572" y="236"/>
                </a:cubicBezTo>
                <a:cubicBezTo>
                  <a:pt x="535" y="227"/>
                  <a:pt x="520" y="194"/>
                  <a:pt x="505" y="161"/>
                </a:cubicBezTo>
                <a:cubicBezTo>
                  <a:pt x="515" y="111"/>
                  <a:pt x="553" y="89"/>
                  <a:pt x="538" y="12"/>
                </a:cubicBezTo>
                <a:cubicBezTo>
                  <a:pt x="460" y="1"/>
                  <a:pt x="409" y="19"/>
                  <a:pt x="370" y="50"/>
                </a:cubicBezTo>
                <a:cubicBezTo>
                  <a:pt x="356" y="139"/>
                  <a:pt x="431" y="130"/>
                  <a:pt x="404" y="236"/>
                </a:cubicBezTo>
                <a:cubicBezTo>
                  <a:pt x="335" y="225"/>
                  <a:pt x="338" y="135"/>
                  <a:pt x="269" y="124"/>
                </a:cubicBezTo>
                <a:cubicBezTo>
                  <a:pt x="286" y="252"/>
                  <a:pt x="341" y="347"/>
                  <a:pt x="202" y="421"/>
                </a:cubicBezTo>
                <a:lnTo>
                  <a:pt x="202" y="236"/>
                </a:lnTo>
                <a:cubicBezTo>
                  <a:pt x="84" y="320"/>
                  <a:pt x="91" y="158"/>
                  <a:pt x="0" y="236"/>
                </a:cubicBezTo>
                <a:cubicBezTo>
                  <a:pt x="41" y="302"/>
                  <a:pt x="6" y="452"/>
                  <a:pt x="67" y="495"/>
                </a:cubicBezTo>
                <a:cubicBezTo>
                  <a:pt x="149" y="421"/>
                  <a:pt x="10" y="337"/>
                  <a:pt x="135" y="310"/>
                </a:cubicBezTo>
                <a:cubicBezTo>
                  <a:pt x="202" y="412"/>
                  <a:pt x="79" y="551"/>
                  <a:pt x="0" y="60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7833350" y="1328897"/>
            <a:ext cx="11586" cy="14634"/>
          </a:xfrm>
          <a:custGeom>
            <a:rect b="b" l="l" r="r" t="t"/>
            <a:pathLst>
              <a:path extrusionOk="0" h="336" w="266">
                <a:moveTo>
                  <a:pt x="108" y="260"/>
                </a:moveTo>
                <a:cubicBezTo>
                  <a:pt x="116" y="221"/>
                  <a:pt x="163" y="172"/>
                  <a:pt x="175" y="223"/>
                </a:cubicBezTo>
                <a:cubicBezTo>
                  <a:pt x="126" y="243"/>
                  <a:pt x="89" y="284"/>
                  <a:pt x="74" y="335"/>
                </a:cubicBezTo>
                <a:cubicBezTo>
                  <a:pt x="172" y="332"/>
                  <a:pt x="199" y="250"/>
                  <a:pt x="242" y="187"/>
                </a:cubicBezTo>
                <a:cubicBezTo>
                  <a:pt x="194" y="176"/>
                  <a:pt x="203" y="105"/>
                  <a:pt x="175" y="75"/>
                </a:cubicBezTo>
                <a:cubicBezTo>
                  <a:pt x="230" y="87"/>
                  <a:pt x="266" y="25"/>
                  <a:pt x="208" y="1"/>
                </a:cubicBezTo>
                <a:cubicBezTo>
                  <a:pt x="245" y="96"/>
                  <a:pt x="0" y="61"/>
                  <a:pt x="108" y="113"/>
                </a:cubicBezTo>
                <a:cubicBezTo>
                  <a:pt x="133" y="121"/>
                  <a:pt x="174" y="113"/>
                  <a:pt x="175" y="149"/>
                </a:cubicBezTo>
                <a:cubicBezTo>
                  <a:pt x="144" y="161"/>
                  <a:pt x="4" y="223"/>
                  <a:pt x="108" y="2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7930261" y="1333253"/>
            <a:ext cx="13938" cy="14678"/>
          </a:xfrm>
          <a:custGeom>
            <a:rect b="b" l="l" r="r" t="t"/>
            <a:pathLst>
              <a:path extrusionOk="0" h="337" w="320">
                <a:moveTo>
                  <a:pt x="136" y="235"/>
                </a:moveTo>
                <a:cubicBezTo>
                  <a:pt x="77" y="122"/>
                  <a:pt x="7" y="336"/>
                  <a:pt x="68" y="235"/>
                </a:cubicBezTo>
                <a:cubicBezTo>
                  <a:pt x="102" y="235"/>
                  <a:pt x="109" y="265"/>
                  <a:pt x="136" y="272"/>
                </a:cubicBezTo>
                <a:cubicBezTo>
                  <a:pt x="150" y="179"/>
                  <a:pt x="320" y="67"/>
                  <a:pt x="169" y="13"/>
                </a:cubicBezTo>
                <a:cubicBezTo>
                  <a:pt x="132" y="139"/>
                  <a:pt x="40" y="0"/>
                  <a:pt x="1" y="87"/>
                </a:cubicBezTo>
                <a:cubicBezTo>
                  <a:pt x="76" y="103"/>
                  <a:pt x="121" y="152"/>
                  <a:pt x="136" y="2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7778862" y="1368097"/>
            <a:ext cx="12805" cy="13328"/>
          </a:xfrm>
          <a:custGeom>
            <a:rect b="b" l="l" r="r" t="t"/>
            <a:pathLst>
              <a:path extrusionOk="0" h="306" w="294">
                <a:moveTo>
                  <a:pt x="182" y="176"/>
                </a:moveTo>
                <a:cubicBezTo>
                  <a:pt x="178" y="125"/>
                  <a:pt x="50" y="31"/>
                  <a:pt x="47" y="103"/>
                </a:cubicBezTo>
                <a:cubicBezTo>
                  <a:pt x="133" y="112"/>
                  <a:pt x="1" y="166"/>
                  <a:pt x="47" y="250"/>
                </a:cubicBezTo>
                <a:cubicBezTo>
                  <a:pt x="186" y="268"/>
                  <a:pt x="14" y="152"/>
                  <a:pt x="148" y="140"/>
                </a:cubicBezTo>
                <a:cubicBezTo>
                  <a:pt x="161" y="192"/>
                  <a:pt x="188" y="203"/>
                  <a:pt x="148" y="250"/>
                </a:cubicBezTo>
                <a:cubicBezTo>
                  <a:pt x="206" y="237"/>
                  <a:pt x="233" y="306"/>
                  <a:pt x="248" y="250"/>
                </a:cubicBezTo>
                <a:cubicBezTo>
                  <a:pt x="204" y="195"/>
                  <a:pt x="238" y="91"/>
                  <a:pt x="248" y="28"/>
                </a:cubicBezTo>
                <a:cubicBezTo>
                  <a:pt x="80" y="1"/>
                  <a:pt x="293" y="165"/>
                  <a:pt x="182" y="1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7683301" y="1369317"/>
            <a:ext cx="12675" cy="12979"/>
          </a:xfrm>
          <a:custGeom>
            <a:rect b="b" l="l" r="r" t="t"/>
            <a:pathLst>
              <a:path extrusionOk="0" h="298" w="291">
                <a:moveTo>
                  <a:pt x="55" y="75"/>
                </a:moveTo>
                <a:cubicBezTo>
                  <a:pt x="55" y="54"/>
                  <a:pt x="27" y="32"/>
                  <a:pt x="21" y="75"/>
                </a:cubicBezTo>
                <a:cubicBezTo>
                  <a:pt x="68" y="126"/>
                  <a:pt x="1" y="227"/>
                  <a:pt x="55" y="297"/>
                </a:cubicBezTo>
                <a:cubicBezTo>
                  <a:pt x="148" y="288"/>
                  <a:pt x="150" y="180"/>
                  <a:pt x="223" y="148"/>
                </a:cubicBezTo>
                <a:cubicBezTo>
                  <a:pt x="160" y="113"/>
                  <a:pt x="111" y="260"/>
                  <a:pt x="88" y="148"/>
                </a:cubicBezTo>
                <a:cubicBezTo>
                  <a:pt x="152" y="71"/>
                  <a:pt x="263" y="106"/>
                  <a:pt x="290" y="75"/>
                </a:cubicBezTo>
                <a:cubicBezTo>
                  <a:pt x="226" y="1"/>
                  <a:pt x="131" y="57"/>
                  <a:pt x="55" y="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5"/>
          <p:cNvSpPr/>
          <p:nvPr/>
        </p:nvSpPr>
        <p:spPr>
          <a:xfrm>
            <a:off x="8290204" y="2186163"/>
            <a:ext cx="13633" cy="6969"/>
          </a:xfrm>
          <a:custGeom>
            <a:rect b="b" l="l" r="r" t="t"/>
            <a:pathLst>
              <a:path extrusionOk="0" h="160" w="313">
                <a:moveTo>
                  <a:pt x="1" y="116"/>
                </a:moveTo>
                <a:cubicBezTo>
                  <a:pt x="89" y="58"/>
                  <a:pt x="313" y="159"/>
                  <a:pt x="238" y="0"/>
                </a:cubicBezTo>
                <a:cubicBezTo>
                  <a:pt x="243" y="123"/>
                  <a:pt x="179" y="20"/>
                  <a:pt x="160" y="0"/>
                </a:cubicBezTo>
                <a:cubicBezTo>
                  <a:pt x="114" y="48"/>
                  <a:pt x="33" y="55"/>
                  <a:pt x="1" y="1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8295169" y="2189473"/>
            <a:ext cx="16507" cy="6446"/>
          </a:xfrm>
          <a:custGeom>
            <a:rect b="b" l="l" r="r" t="t"/>
            <a:pathLst>
              <a:path extrusionOk="0" h="148" w="379">
                <a:moveTo>
                  <a:pt x="124" y="98"/>
                </a:moveTo>
                <a:cubicBezTo>
                  <a:pt x="129" y="64"/>
                  <a:pt x="166" y="66"/>
                  <a:pt x="203" y="68"/>
                </a:cubicBezTo>
                <a:cubicBezTo>
                  <a:pt x="195" y="116"/>
                  <a:pt x="239" y="148"/>
                  <a:pt x="256" y="98"/>
                </a:cubicBezTo>
                <a:cubicBezTo>
                  <a:pt x="226" y="92"/>
                  <a:pt x="215" y="66"/>
                  <a:pt x="203" y="40"/>
                </a:cubicBezTo>
                <a:cubicBezTo>
                  <a:pt x="378" y="0"/>
                  <a:pt x="0" y="26"/>
                  <a:pt x="124" y="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8255447" y="2192086"/>
            <a:ext cx="7535" cy="11891"/>
          </a:xfrm>
          <a:custGeom>
            <a:rect b="b" l="l" r="r" t="t"/>
            <a:pathLst>
              <a:path extrusionOk="0" h="273" w="173">
                <a:moveTo>
                  <a:pt x="116" y="213"/>
                </a:moveTo>
                <a:cubicBezTo>
                  <a:pt x="100" y="210"/>
                  <a:pt x="85" y="207"/>
                  <a:pt x="89" y="183"/>
                </a:cubicBezTo>
                <a:cubicBezTo>
                  <a:pt x="172" y="130"/>
                  <a:pt x="1" y="86"/>
                  <a:pt x="89" y="38"/>
                </a:cubicBezTo>
                <a:cubicBezTo>
                  <a:pt x="89" y="54"/>
                  <a:pt x="111" y="71"/>
                  <a:pt x="116" y="38"/>
                </a:cubicBezTo>
                <a:cubicBezTo>
                  <a:pt x="80" y="0"/>
                  <a:pt x="36" y="21"/>
                  <a:pt x="10" y="66"/>
                </a:cubicBezTo>
                <a:cubicBezTo>
                  <a:pt x="85" y="70"/>
                  <a:pt x="32" y="273"/>
                  <a:pt x="116" y="2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8034010" y="1391095"/>
            <a:ext cx="21908" cy="27353"/>
          </a:xfrm>
          <a:custGeom>
            <a:rect b="b" l="l" r="r" t="t"/>
            <a:pathLst>
              <a:path extrusionOk="0" h="628" w="503">
                <a:moveTo>
                  <a:pt x="208" y="280"/>
                </a:moveTo>
                <a:cubicBezTo>
                  <a:pt x="212" y="234"/>
                  <a:pt x="218" y="191"/>
                  <a:pt x="275" y="206"/>
                </a:cubicBezTo>
                <a:cubicBezTo>
                  <a:pt x="207" y="270"/>
                  <a:pt x="246" y="320"/>
                  <a:pt x="208" y="353"/>
                </a:cubicBezTo>
                <a:cubicBezTo>
                  <a:pt x="150" y="320"/>
                  <a:pt x="122" y="224"/>
                  <a:pt x="175" y="167"/>
                </a:cubicBezTo>
                <a:cubicBezTo>
                  <a:pt x="73" y="122"/>
                  <a:pt x="0" y="291"/>
                  <a:pt x="74" y="316"/>
                </a:cubicBezTo>
                <a:cubicBezTo>
                  <a:pt x="164" y="185"/>
                  <a:pt x="26" y="568"/>
                  <a:pt x="108" y="428"/>
                </a:cubicBezTo>
                <a:cubicBezTo>
                  <a:pt x="178" y="395"/>
                  <a:pt x="183" y="556"/>
                  <a:pt x="275" y="391"/>
                </a:cubicBezTo>
                <a:cubicBezTo>
                  <a:pt x="292" y="463"/>
                  <a:pt x="202" y="628"/>
                  <a:pt x="275" y="539"/>
                </a:cubicBezTo>
                <a:cubicBezTo>
                  <a:pt x="317" y="419"/>
                  <a:pt x="353" y="233"/>
                  <a:pt x="377" y="391"/>
                </a:cubicBezTo>
                <a:cubicBezTo>
                  <a:pt x="355" y="203"/>
                  <a:pt x="503" y="201"/>
                  <a:pt x="477" y="93"/>
                </a:cubicBezTo>
                <a:cubicBezTo>
                  <a:pt x="444" y="144"/>
                  <a:pt x="388" y="167"/>
                  <a:pt x="343" y="206"/>
                </a:cubicBezTo>
                <a:cubicBezTo>
                  <a:pt x="346" y="156"/>
                  <a:pt x="407" y="0"/>
                  <a:pt x="343" y="93"/>
                </a:cubicBezTo>
                <a:cubicBezTo>
                  <a:pt x="350" y="191"/>
                  <a:pt x="81" y="172"/>
                  <a:pt x="208" y="28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8054176" y="1403247"/>
            <a:ext cx="740" cy="392"/>
          </a:xfrm>
          <a:custGeom>
            <a:rect b="b" l="l" r="r" t="t"/>
            <a:pathLst>
              <a:path extrusionOk="0" h="9" w="17">
                <a:moveTo>
                  <a:pt x="16" y="1"/>
                </a:moveTo>
                <a:cubicBezTo>
                  <a:pt x="16" y="1"/>
                  <a:pt x="16" y="1"/>
                  <a:pt x="15" y="1"/>
                </a:cubicBezTo>
                <a:cubicBezTo>
                  <a:pt x="0" y="8"/>
                  <a:pt x="6" y="7"/>
                  <a:pt x="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5"/>
          <p:cNvSpPr/>
          <p:nvPr/>
        </p:nvSpPr>
        <p:spPr>
          <a:xfrm>
            <a:off x="8054873" y="1396757"/>
            <a:ext cx="4486" cy="14460"/>
          </a:xfrm>
          <a:custGeom>
            <a:rect b="b" l="l" r="r" t="t"/>
            <a:pathLst>
              <a:path extrusionOk="0" h="332" w="103">
                <a:moveTo>
                  <a:pt x="66" y="223"/>
                </a:moveTo>
                <a:cubicBezTo>
                  <a:pt x="14" y="220"/>
                  <a:pt x="43" y="331"/>
                  <a:pt x="66" y="261"/>
                </a:cubicBezTo>
                <a:cubicBezTo>
                  <a:pt x="94" y="179"/>
                  <a:pt x="102" y="54"/>
                  <a:pt x="66" y="1"/>
                </a:cubicBezTo>
                <a:cubicBezTo>
                  <a:pt x="82" y="60"/>
                  <a:pt x="55" y="121"/>
                  <a:pt x="0" y="150"/>
                </a:cubicBezTo>
                <a:cubicBezTo>
                  <a:pt x="36" y="159"/>
                  <a:pt x="51" y="192"/>
                  <a:pt x="66"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7924903" y="1417969"/>
            <a:ext cx="12108" cy="11019"/>
          </a:xfrm>
          <a:custGeom>
            <a:rect b="b" l="l" r="r" t="t"/>
            <a:pathLst>
              <a:path extrusionOk="0" h="253" w="278">
                <a:moveTo>
                  <a:pt x="158" y="34"/>
                </a:moveTo>
                <a:cubicBezTo>
                  <a:pt x="0" y="48"/>
                  <a:pt x="71" y="253"/>
                  <a:pt x="225" y="218"/>
                </a:cubicBezTo>
                <a:cubicBezTo>
                  <a:pt x="277" y="1"/>
                  <a:pt x="267" y="163"/>
                  <a:pt x="124" y="181"/>
                </a:cubicBezTo>
                <a:cubicBezTo>
                  <a:pt x="143" y="106"/>
                  <a:pt x="225" y="109"/>
                  <a:pt x="158" y="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7930261" y="1419406"/>
            <a:ext cx="13502" cy="13067"/>
          </a:xfrm>
          <a:custGeom>
            <a:rect b="b" l="l" r="r" t="t"/>
            <a:pathLst>
              <a:path extrusionOk="0" h="300" w="310">
                <a:moveTo>
                  <a:pt x="1" y="297"/>
                </a:moveTo>
                <a:cubicBezTo>
                  <a:pt x="138" y="299"/>
                  <a:pt x="310" y="144"/>
                  <a:pt x="203" y="1"/>
                </a:cubicBezTo>
                <a:cubicBezTo>
                  <a:pt x="235" y="208"/>
                  <a:pt x="91" y="222"/>
                  <a:pt x="1" y="2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7871722" y="1473502"/>
            <a:ext cx="8755" cy="8885"/>
          </a:xfrm>
          <a:custGeom>
            <a:rect b="b" l="l" r="r" t="t"/>
            <a:pathLst>
              <a:path extrusionOk="0" h="204" w="201">
                <a:moveTo>
                  <a:pt x="0" y="20"/>
                </a:moveTo>
                <a:cubicBezTo>
                  <a:pt x="5" y="89"/>
                  <a:pt x="22" y="143"/>
                  <a:pt x="67" y="168"/>
                </a:cubicBezTo>
                <a:cubicBezTo>
                  <a:pt x="90" y="57"/>
                  <a:pt x="140" y="204"/>
                  <a:pt x="201" y="168"/>
                </a:cubicBezTo>
                <a:lnTo>
                  <a:pt x="201" y="20"/>
                </a:lnTo>
                <a:cubicBezTo>
                  <a:pt x="118" y="66"/>
                  <a:pt x="97" y="0"/>
                  <a:pt x="67" y="57"/>
                </a:cubicBezTo>
                <a:cubicBezTo>
                  <a:pt x="148" y="131"/>
                  <a:pt x="7" y="66"/>
                  <a:pt x="0" y="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7969069" y="1500202"/>
            <a:ext cx="8537" cy="7535"/>
          </a:xfrm>
          <a:custGeom>
            <a:rect b="b" l="l" r="r" t="t"/>
            <a:pathLst>
              <a:path extrusionOk="0" h="173" w="196">
                <a:moveTo>
                  <a:pt x="18" y="0"/>
                </a:moveTo>
                <a:cubicBezTo>
                  <a:pt x="1" y="109"/>
                  <a:pt x="195" y="173"/>
                  <a:pt x="187" y="148"/>
                </a:cubicBezTo>
                <a:cubicBezTo>
                  <a:pt x="176" y="99"/>
                  <a:pt x="138" y="77"/>
                  <a:pt x="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7789228" y="1507127"/>
            <a:ext cx="15636" cy="8842"/>
          </a:xfrm>
          <a:custGeom>
            <a:rect b="b" l="l" r="r" t="t"/>
            <a:pathLst>
              <a:path extrusionOk="0" h="203" w="359">
                <a:moveTo>
                  <a:pt x="78" y="175"/>
                </a:moveTo>
                <a:cubicBezTo>
                  <a:pt x="181" y="202"/>
                  <a:pt x="143" y="73"/>
                  <a:pt x="246" y="100"/>
                </a:cubicBezTo>
                <a:cubicBezTo>
                  <a:pt x="246" y="139"/>
                  <a:pt x="219" y="144"/>
                  <a:pt x="212" y="175"/>
                </a:cubicBezTo>
                <a:cubicBezTo>
                  <a:pt x="358" y="183"/>
                  <a:pt x="226" y="0"/>
                  <a:pt x="145" y="26"/>
                </a:cubicBezTo>
                <a:cubicBezTo>
                  <a:pt x="137" y="55"/>
                  <a:pt x="144" y="100"/>
                  <a:pt x="111" y="100"/>
                </a:cubicBezTo>
                <a:cubicBezTo>
                  <a:pt x="64" y="102"/>
                  <a:pt x="37" y="83"/>
                  <a:pt x="11" y="64"/>
                </a:cubicBezTo>
                <a:cubicBezTo>
                  <a:pt x="1" y="136"/>
                  <a:pt x="57" y="137"/>
                  <a:pt x="78" y="1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a:off x="8107488" y="1510612"/>
            <a:ext cx="8929" cy="12195"/>
          </a:xfrm>
          <a:custGeom>
            <a:rect b="b" l="l" r="r" t="t"/>
            <a:pathLst>
              <a:path extrusionOk="0" h="280" w="205">
                <a:moveTo>
                  <a:pt x="36" y="95"/>
                </a:moveTo>
                <a:cubicBezTo>
                  <a:pt x="34" y="118"/>
                  <a:pt x="30" y="139"/>
                  <a:pt x="1" y="132"/>
                </a:cubicBezTo>
                <a:cubicBezTo>
                  <a:pt x="3" y="254"/>
                  <a:pt x="97" y="274"/>
                  <a:pt x="204" y="280"/>
                </a:cubicBezTo>
                <a:lnTo>
                  <a:pt x="204" y="57"/>
                </a:lnTo>
                <a:cubicBezTo>
                  <a:pt x="77" y="29"/>
                  <a:pt x="180" y="255"/>
                  <a:pt x="36" y="206"/>
                </a:cubicBezTo>
                <a:cubicBezTo>
                  <a:pt x="39" y="157"/>
                  <a:pt x="99" y="1"/>
                  <a:pt x="36" y="9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7390564" y="1585833"/>
            <a:ext cx="13023" cy="18250"/>
          </a:xfrm>
          <a:custGeom>
            <a:rect b="b" l="l" r="r" t="t"/>
            <a:pathLst>
              <a:path extrusionOk="0" h="419" w="299">
                <a:moveTo>
                  <a:pt x="251" y="371"/>
                </a:moveTo>
                <a:cubicBezTo>
                  <a:pt x="233" y="371"/>
                  <a:pt x="213" y="401"/>
                  <a:pt x="251" y="409"/>
                </a:cubicBezTo>
                <a:cubicBezTo>
                  <a:pt x="276" y="324"/>
                  <a:pt x="299" y="264"/>
                  <a:pt x="217" y="185"/>
                </a:cubicBezTo>
                <a:cubicBezTo>
                  <a:pt x="217" y="234"/>
                  <a:pt x="158" y="220"/>
                  <a:pt x="150" y="260"/>
                </a:cubicBezTo>
                <a:cubicBezTo>
                  <a:pt x="190" y="266"/>
                  <a:pt x="245" y="253"/>
                  <a:pt x="251" y="296"/>
                </a:cubicBezTo>
                <a:cubicBezTo>
                  <a:pt x="192" y="276"/>
                  <a:pt x="54" y="342"/>
                  <a:pt x="49" y="260"/>
                </a:cubicBezTo>
                <a:cubicBezTo>
                  <a:pt x="140" y="186"/>
                  <a:pt x="194" y="203"/>
                  <a:pt x="83" y="74"/>
                </a:cubicBezTo>
                <a:cubicBezTo>
                  <a:pt x="125" y="76"/>
                  <a:pt x="130" y="123"/>
                  <a:pt x="184" y="111"/>
                </a:cubicBezTo>
                <a:lnTo>
                  <a:pt x="184" y="0"/>
                </a:lnTo>
                <a:cubicBezTo>
                  <a:pt x="0" y="28"/>
                  <a:pt x="4" y="419"/>
                  <a:pt x="83" y="371"/>
                </a:cubicBezTo>
                <a:cubicBezTo>
                  <a:pt x="63" y="369"/>
                  <a:pt x="43" y="366"/>
                  <a:pt x="49" y="334"/>
                </a:cubicBezTo>
                <a:cubicBezTo>
                  <a:pt x="108" y="355"/>
                  <a:pt x="247" y="289"/>
                  <a:pt x="251" y="37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7661218" y="1589012"/>
            <a:ext cx="13415" cy="8145"/>
          </a:xfrm>
          <a:custGeom>
            <a:rect b="b" l="l" r="r" t="t"/>
            <a:pathLst>
              <a:path extrusionOk="0" h="187" w="308">
                <a:moveTo>
                  <a:pt x="91" y="149"/>
                </a:moveTo>
                <a:cubicBezTo>
                  <a:pt x="124" y="100"/>
                  <a:pt x="181" y="76"/>
                  <a:pt x="225" y="38"/>
                </a:cubicBezTo>
                <a:cubicBezTo>
                  <a:pt x="231" y="87"/>
                  <a:pt x="89" y="151"/>
                  <a:pt x="192" y="187"/>
                </a:cubicBezTo>
                <a:cubicBezTo>
                  <a:pt x="215" y="112"/>
                  <a:pt x="308" y="28"/>
                  <a:pt x="192" y="1"/>
                </a:cubicBezTo>
                <a:cubicBezTo>
                  <a:pt x="178" y="53"/>
                  <a:pt x="0" y="106"/>
                  <a:pt x="91"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7572735" y="1590667"/>
            <a:ext cx="23737" cy="25872"/>
          </a:xfrm>
          <a:custGeom>
            <a:rect b="b" l="l" r="r" t="t"/>
            <a:pathLst>
              <a:path extrusionOk="0" h="594" w="545">
                <a:moveTo>
                  <a:pt x="272" y="185"/>
                </a:moveTo>
                <a:cubicBezTo>
                  <a:pt x="339" y="235"/>
                  <a:pt x="432" y="257"/>
                  <a:pt x="507" y="298"/>
                </a:cubicBezTo>
                <a:cubicBezTo>
                  <a:pt x="531" y="232"/>
                  <a:pt x="544" y="182"/>
                  <a:pt x="507" y="149"/>
                </a:cubicBezTo>
                <a:cubicBezTo>
                  <a:pt x="433" y="308"/>
                  <a:pt x="251" y="45"/>
                  <a:pt x="137" y="111"/>
                </a:cubicBezTo>
                <a:cubicBezTo>
                  <a:pt x="63" y="165"/>
                  <a:pt x="180" y="202"/>
                  <a:pt x="103" y="223"/>
                </a:cubicBezTo>
                <a:cubicBezTo>
                  <a:pt x="76" y="138"/>
                  <a:pt x="94" y="79"/>
                  <a:pt x="3" y="0"/>
                </a:cubicBezTo>
                <a:cubicBezTo>
                  <a:pt x="1" y="163"/>
                  <a:pt x="114" y="199"/>
                  <a:pt x="137" y="334"/>
                </a:cubicBezTo>
                <a:cubicBezTo>
                  <a:pt x="36" y="250"/>
                  <a:pt x="134" y="496"/>
                  <a:pt x="137" y="594"/>
                </a:cubicBezTo>
                <a:cubicBezTo>
                  <a:pt x="204" y="402"/>
                  <a:pt x="137" y="259"/>
                  <a:pt x="272" y="18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7788205" y="1595720"/>
            <a:ext cx="7796" cy="18554"/>
          </a:xfrm>
          <a:custGeom>
            <a:rect b="b" l="l" r="r" t="t"/>
            <a:pathLst>
              <a:path extrusionOk="0" h="426" w="179">
                <a:moveTo>
                  <a:pt x="134" y="69"/>
                </a:moveTo>
                <a:cubicBezTo>
                  <a:pt x="101" y="119"/>
                  <a:pt x="45" y="144"/>
                  <a:pt x="0" y="182"/>
                </a:cubicBezTo>
                <a:cubicBezTo>
                  <a:pt x="17" y="426"/>
                  <a:pt x="97" y="426"/>
                  <a:pt x="34" y="182"/>
                </a:cubicBezTo>
                <a:cubicBezTo>
                  <a:pt x="76" y="184"/>
                  <a:pt x="80" y="228"/>
                  <a:pt x="134" y="218"/>
                </a:cubicBezTo>
                <a:cubicBezTo>
                  <a:pt x="157" y="183"/>
                  <a:pt x="178" y="0"/>
                  <a:pt x="134" y="6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7829234" y="1632220"/>
            <a:ext cx="1437" cy="566"/>
          </a:xfrm>
          <a:custGeom>
            <a:rect b="b" l="l" r="r" t="t"/>
            <a:pathLst>
              <a:path extrusionOk="0" h="13" w="33">
                <a:moveTo>
                  <a:pt x="0" y="1"/>
                </a:moveTo>
                <a:cubicBezTo>
                  <a:pt x="9" y="9"/>
                  <a:pt x="22" y="12"/>
                  <a:pt x="33" y="11"/>
                </a:cubicBezTo>
                <a:cubicBezTo>
                  <a:pt x="23" y="6"/>
                  <a:pt x="11" y="3"/>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7818955" y="1612402"/>
            <a:ext cx="14155" cy="31055"/>
          </a:xfrm>
          <a:custGeom>
            <a:rect b="b" l="l" r="r" t="t"/>
            <a:pathLst>
              <a:path extrusionOk="0" h="713" w="325">
                <a:moveTo>
                  <a:pt x="236" y="456"/>
                </a:moveTo>
                <a:cubicBezTo>
                  <a:pt x="203" y="427"/>
                  <a:pt x="325" y="345"/>
                  <a:pt x="235" y="354"/>
                </a:cubicBezTo>
                <a:cubicBezTo>
                  <a:pt x="165" y="388"/>
                  <a:pt x="127" y="458"/>
                  <a:pt x="67" y="502"/>
                </a:cubicBezTo>
                <a:cubicBezTo>
                  <a:pt x="86" y="400"/>
                  <a:pt x="103" y="295"/>
                  <a:pt x="235" y="317"/>
                </a:cubicBezTo>
                <a:cubicBezTo>
                  <a:pt x="266" y="209"/>
                  <a:pt x="260" y="104"/>
                  <a:pt x="235" y="57"/>
                </a:cubicBezTo>
                <a:cubicBezTo>
                  <a:pt x="217" y="165"/>
                  <a:pt x="183" y="1"/>
                  <a:pt x="135" y="21"/>
                </a:cubicBezTo>
                <a:cubicBezTo>
                  <a:pt x="269" y="227"/>
                  <a:pt x="67" y="333"/>
                  <a:pt x="0" y="466"/>
                </a:cubicBezTo>
                <a:cubicBezTo>
                  <a:pt x="161" y="712"/>
                  <a:pt x="107" y="438"/>
                  <a:pt x="236" y="4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8074452" y="1634267"/>
            <a:ext cx="13241" cy="8145"/>
          </a:xfrm>
          <a:custGeom>
            <a:rect b="b" l="l" r="r" t="t"/>
            <a:pathLst>
              <a:path extrusionOk="0" h="187" w="304">
                <a:moveTo>
                  <a:pt x="87" y="149"/>
                </a:moveTo>
                <a:cubicBezTo>
                  <a:pt x="123" y="115"/>
                  <a:pt x="97" y="13"/>
                  <a:pt x="188" y="38"/>
                </a:cubicBezTo>
                <a:cubicBezTo>
                  <a:pt x="178" y="60"/>
                  <a:pt x="104" y="181"/>
                  <a:pt x="188" y="186"/>
                </a:cubicBezTo>
                <a:cubicBezTo>
                  <a:pt x="171" y="70"/>
                  <a:pt x="304" y="88"/>
                  <a:pt x="222" y="0"/>
                </a:cubicBezTo>
                <a:lnTo>
                  <a:pt x="87" y="0"/>
                </a:lnTo>
                <a:cubicBezTo>
                  <a:pt x="134" y="85"/>
                  <a:pt x="1" y="141"/>
                  <a:pt x="87"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8078982" y="1660183"/>
            <a:ext cx="24217" cy="24957"/>
          </a:xfrm>
          <a:custGeom>
            <a:rect b="b" l="l" r="r" t="t"/>
            <a:pathLst>
              <a:path extrusionOk="0" h="573" w="556">
                <a:moveTo>
                  <a:pt x="84" y="223"/>
                </a:moveTo>
                <a:cubicBezTo>
                  <a:pt x="199" y="263"/>
                  <a:pt x="73" y="366"/>
                  <a:pt x="151" y="408"/>
                </a:cubicBezTo>
                <a:cubicBezTo>
                  <a:pt x="156" y="196"/>
                  <a:pt x="287" y="572"/>
                  <a:pt x="320" y="445"/>
                </a:cubicBezTo>
                <a:cubicBezTo>
                  <a:pt x="255" y="392"/>
                  <a:pt x="407" y="294"/>
                  <a:pt x="387" y="259"/>
                </a:cubicBezTo>
                <a:cubicBezTo>
                  <a:pt x="516" y="301"/>
                  <a:pt x="258" y="403"/>
                  <a:pt x="387" y="445"/>
                </a:cubicBezTo>
                <a:cubicBezTo>
                  <a:pt x="405" y="329"/>
                  <a:pt x="545" y="347"/>
                  <a:pt x="555" y="223"/>
                </a:cubicBezTo>
                <a:cubicBezTo>
                  <a:pt x="429" y="65"/>
                  <a:pt x="540" y="49"/>
                  <a:pt x="353" y="148"/>
                </a:cubicBezTo>
                <a:lnTo>
                  <a:pt x="353" y="0"/>
                </a:lnTo>
                <a:lnTo>
                  <a:pt x="252" y="0"/>
                </a:lnTo>
                <a:cubicBezTo>
                  <a:pt x="213" y="202"/>
                  <a:pt x="417" y="141"/>
                  <a:pt x="487" y="223"/>
                </a:cubicBezTo>
                <a:cubicBezTo>
                  <a:pt x="480" y="251"/>
                  <a:pt x="487" y="296"/>
                  <a:pt x="454" y="296"/>
                </a:cubicBezTo>
                <a:cubicBezTo>
                  <a:pt x="428" y="166"/>
                  <a:pt x="336" y="254"/>
                  <a:pt x="285" y="296"/>
                </a:cubicBezTo>
                <a:cubicBezTo>
                  <a:pt x="285" y="257"/>
                  <a:pt x="296" y="218"/>
                  <a:pt x="320" y="185"/>
                </a:cubicBezTo>
                <a:cubicBezTo>
                  <a:pt x="198" y="150"/>
                  <a:pt x="292" y="352"/>
                  <a:pt x="185" y="334"/>
                </a:cubicBezTo>
                <a:cubicBezTo>
                  <a:pt x="153" y="265"/>
                  <a:pt x="285" y="210"/>
                  <a:pt x="185" y="185"/>
                </a:cubicBezTo>
                <a:cubicBezTo>
                  <a:pt x="229" y="367"/>
                  <a:pt x="0" y="84"/>
                  <a:pt x="84"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8052500" y="1666803"/>
            <a:ext cx="12631" cy="13676"/>
          </a:xfrm>
          <a:custGeom>
            <a:rect b="b" l="l" r="r" t="t"/>
            <a:pathLst>
              <a:path extrusionOk="0" h="314" w="290">
                <a:moveTo>
                  <a:pt x="53" y="181"/>
                </a:moveTo>
                <a:cubicBezTo>
                  <a:pt x="62" y="103"/>
                  <a:pt x="143" y="235"/>
                  <a:pt x="188" y="144"/>
                </a:cubicBezTo>
                <a:cubicBezTo>
                  <a:pt x="230" y="237"/>
                  <a:pt x="170" y="260"/>
                  <a:pt x="221" y="293"/>
                </a:cubicBezTo>
                <a:cubicBezTo>
                  <a:pt x="229" y="224"/>
                  <a:pt x="277" y="313"/>
                  <a:pt x="288" y="256"/>
                </a:cubicBezTo>
                <a:cubicBezTo>
                  <a:pt x="203" y="252"/>
                  <a:pt x="235" y="117"/>
                  <a:pt x="188" y="71"/>
                </a:cubicBezTo>
                <a:cubicBezTo>
                  <a:pt x="254" y="59"/>
                  <a:pt x="255" y="120"/>
                  <a:pt x="288" y="144"/>
                </a:cubicBezTo>
                <a:cubicBezTo>
                  <a:pt x="289" y="105"/>
                  <a:pt x="278" y="66"/>
                  <a:pt x="255" y="33"/>
                </a:cubicBezTo>
                <a:cubicBezTo>
                  <a:pt x="70" y="64"/>
                  <a:pt x="143" y="15"/>
                  <a:pt x="120" y="144"/>
                </a:cubicBezTo>
                <a:cubicBezTo>
                  <a:pt x="71" y="164"/>
                  <a:pt x="38" y="0"/>
                  <a:pt x="19" y="107"/>
                </a:cubicBezTo>
                <a:cubicBezTo>
                  <a:pt x="83" y="116"/>
                  <a:pt x="1" y="168"/>
                  <a:pt x="53" y="1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p:nvPr/>
        </p:nvSpPr>
        <p:spPr>
          <a:xfrm>
            <a:off x="7974187" y="1672727"/>
            <a:ext cx="10845" cy="8450"/>
          </a:xfrm>
          <a:custGeom>
            <a:rect b="b" l="l" r="r" t="t"/>
            <a:pathLst>
              <a:path extrusionOk="0" h="194" w="249">
                <a:moveTo>
                  <a:pt x="1" y="45"/>
                </a:moveTo>
                <a:lnTo>
                  <a:pt x="1" y="120"/>
                </a:lnTo>
                <a:cubicBezTo>
                  <a:pt x="35" y="120"/>
                  <a:pt x="42" y="149"/>
                  <a:pt x="68" y="157"/>
                </a:cubicBezTo>
                <a:cubicBezTo>
                  <a:pt x="74" y="113"/>
                  <a:pt x="62" y="51"/>
                  <a:pt x="102" y="45"/>
                </a:cubicBezTo>
                <a:cubicBezTo>
                  <a:pt x="144" y="139"/>
                  <a:pt x="85" y="162"/>
                  <a:pt x="136" y="193"/>
                </a:cubicBezTo>
                <a:cubicBezTo>
                  <a:pt x="130" y="144"/>
                  <a:pt x="248" y="56"/>
                  <a:pt x="169" y="45"/>
                </a:cubicBezTo>
                <a:cubicBezTo>
                  <a:pt x="168" y="67"/>
                  <a:pt x="164" y="89"/>
                  <a:pt x="136" y="82"/>
                </a:cubicBezTo>
                <a:lnTo>
                  <a:pt x="136" y="8"/>
                </a:lnTo>
                <a:cubicBezTo>
                  <a:pt x="72" y="0"/>
                  <a:pt x="61" y="50"/>
                  <a:pt x="1" y="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7910204" y="1676298"/>
            <a:ext cx="16159" cy="19164"/>
          </a:xfrm>
          <a:custGeom>
            <a:rect b="b" l="l" r="r" t="t"/>
            <a:pathLst>
              <a:path extrusionOk="0" h="440" w="371">
                <a:moveTo>
                  <a:pt x="326" y="149"/>
                </a:moveTo>
                <a:cubicBezTo>
                  <a:pt x="185" y="102"/>
                  <a:pt x="189" y="190"/>
                  <a:pt x="158" y="0"/>
                </a:cubicBezTo>
                <a:cubicBezTo>
                  <a:pt x="148" y="187"/>
                  <a:pt x="0" y="252"/>
                  <a:pt x="91" y="371"/>
                </a:cubicBezTo>
                <a:cubicBezTo>
                  <a:pt x="96" y="173"/>
                  <a:pt x="237" y="384"/>
                  <a:pt x="158" y="186"/>
                </a:cubicBezTo>
                <a:cubicBezTo>
                  <a:pt x="218" y="300"/>
                  <a:pt x="262" y="84"/>
                  <a:pt x="293" y="186"/>
                </a:cubicBezTo>
                <a:cubicBezTo>
                  <a:pt x="186" y="158"/>
                  <a:pt x="227" y="439"/>
                  <a:pt x="293" y="297"/>
                </a:cubicBezTo>
                <a:cubicBezTo>
                  <a:pt x="193" y="265"/>
                  <a:pt x="370" y="242"/>
                  <a:pt x="326"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5"/>
          <p:cNvSpPr/>
          <p:nvPr/>
        </p:nvSpPr>
        <p:spPr>
          <a:xfrm>
            <a:off x="8074104" y="1673815"/>
            <a:ext cx="13415" cy="21211"/>
          </a:xfrm>
          <a:custGeom>
            <a:rect b="b" l="l" r="r" t="t"/>
            <a:pathLst>
              <a:path extrusionOk="0" h="487" w="308">
                <a:moveTo>
                  <a:pt x="95" y="391"/>
                </a:moveTo>
                <a:cubicBezTo>
                  <a:pt x="171" y="341"/>
                  <a:pt x="221" y="486"/>
                  <a:pt x="230" y="391"/>
                </a:cubicBezTo>
                <a:cubicBezTo>
                  <a:pt x="130" y="359"/>
                  <a:pt x="307" y="336"/>
                  <a:pt x="263" y="242"/>
                </a:cubicBezTo>
                <a:cubicBezTo>
                  <a:pt x="181" y="224"/>
                  <a:pt x="114" y="0"/>
                  <a:pt x="61" y="168"/>
                </a:cubicBezTo>
                <a:cubicBezTo>
                  <a:pt x="201" y="174"/>
                  <a:pt x="68" y="193"/>
                  <a:pt x="61" y="242"/>
                </a:cubicBezTo>
                <a:cubicBezTo>
                  <a:pt x="125" y="251"/>
                  <a:pt x="42" y="304"/>
                  <a:pt x="95" y="317"/>
                </a:cubicBezTo>
                <a:cubicBezTo>
                  <a:pt x="128" y="266"/>
                  <a:pt x="151" y="333"/>
                  <a:pt x="196" y="242"/>
                </a:cubicBezTo>
                <a:cubicBezTo>
                  <a:pt x="196" y="281"/>
                  <a:pt x="223" y="287"/>
                  <a:pt x="230" y="317"/>
                </a:cubicBezTo>
                <a:cubicBezTo>
                  <a:pt x="171" y="316"/>
                  <a:pt x="1" y="457"/>
                  <a:pt x="95" y="3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5"/>
          <p:cNvSpPr/>
          <p:nvPr/>
        </p:nvSpPr>
        <p:spPr>
          <a:xfrm>
            <a:off x="8061124" y="1708617"/>
            <a:ext cx="18685" cy="8145"/>
          </a:xfrm>
          <a:custGeom>
            <a:rect b="b" l="l" r="r" t="t"/>
            <a:pathLst>
              <a:path extrusionOk="0" h="187" w="429">
                <a:moveTo>
                  <a:pt x="124" y="149"/>
                </a:moveTo>
                <a:cubicBezTo>
                  <a:pt x="222" y="116"/>
                  <a:pt x="240" y="101"/>
                  <a:pt x="292" y="186"/>
                </a:cubicBezTo>
                <a:cubicBezTo>
                  <a:pt x="302" y="141"/>
                  <a:pt x="428" y="46"/>
                  <a:pt x="326" y="0"/>
                </a:cubicBezTo>
                <a:cubicBezTo>
                  <a:pt x="336" y="151"/>
                  <a:pt x="256" y="21"/>
                  <a:pt x="191" y="38"/>
                </a:cubicBezTo>
                <a:cubicBezTo>
                  <a:pt x="260" y="157"/>
                  <a:pt x="0" y="90"/>
                  <a:pt x="124"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p:nvPr/>
        </p:nvSpPr>
        <p:spPr>
          <a:xfrm>
            <a:off x="7608015" y="1732834"/>
            <a:ext cx="13894" cy="12370"/>
          </a:xfrm>
          <a:custGeom>
            <a:rect b="b" l="l" r="r" t="t"/>
            <a:pathLst>
              <a:path extrusionOk="0" h="284" w="319">
                <a:moveTo>
                  <a:pt x="235" y="112"/>
                </a:moveTo>
                <a:cubicBezTo>
                  <a:pt x="209" y="283"/>
                  <a:pt x="186" y="187"/>
                  <a:pt x="168" y="38"/>
                </a:cubicBezTo>
                <a:cubicBezTo>
                  <a:pt x="186" y="38"/>
                  <a:pt x="207" y="8"/>
                  <a:pt x="168" y="0"/>
                </a:cubicBezTo>
                <a:cubicBezTo>
                  <a:pt x="120" y="63"/>
                  <a:pt x="186" y="256"/>
                  <a:pt x="67" y="149"/>
                </a:cubicBezTo>
                <a:cubicBezTo>
                  <a:pt x="86" y="149"/>
                  <a:pt x="106" y="119"/>
                  <a:pt x="67" y="112"/>
                </a:cubicBezTo>
                <a:cubicBezTo>
                  <a:pt x="59" y="182"/>
                  <a:pt x="13" y="90"/>
                  <a:pt x="0" y="149"/>
                </a:cubicBezTo>
                <a:cubicBezTo>
                  <a:pt x="38" y="157"/>
                  <a:pt x="52" y="190"/>
                  <a:pt x="67" y="223"/>
                </a:cubicBezTo>
                <a:cubicBezTo>
                  <a:pt x="174" y="182"/>
                  <a:pt x="157" y="206"/>
                  <a:pt x="235" y="260"/>
                </a:cubicBezTo>
                <a:cubicBezTo>
                  <a:pt x="245" y="238"/>
                  <a:pt x="319" y="117"/>
                  <a:pt x="235" y="1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5"/>
          <p:cNvSpPr/>
          <p:nvPr/>
        </p:nvSpPr>
        <p:spPr>
          <a:xfrm>
            <a:off x="8072318" y="1742242"/>
            <a:ext cx="16464" cy="10061"/>
          </a:xfrm>
          <a:custGeom>
            <a:rect b="b" l="l" r="r" t="t"/>
            <a:pathLst>
              <a:path extrusionOk="0" h="231" w="378">
                <a:moveTo>
                  <a:pt x="1" y="156"/>
                </a:moveTo>
                <a:cubicBezTo>
                  <a:pt x="222" y="231"/>
                  <a:pt x="307" y="92"/>
                  <a:pt x="338" y="156"/>
                </a:cubicBezTo>
                <a:cubicBezTo>
                  <a:pt x="358" y="153"/>
                  <a:pt x="378" y="150"/>
                  <a:pt x="371" y="118"/>
                </a:cubicBezTo>
                <a:cubicBezTo>
                  <a:pt x="320" y="0"/>
                  <a:pt x="141" y="196"/>
                  <a:pt x="169" y="44"/>
                </a:cubicBezTo>
                <a:cubicBezTo>
                  <a:pt x="92" y="57"/>
                  <a:pt x="25" y="82"/>
                  <a:pt x="1" y="1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5"/>
          <p:cNvSpPr/>
          <p:nvPr/>
        </p:nvSpPr>
        <p:spPr>
          <a:xfrm>
            <a:off x="7876579" y="1771598"/>
            <a:ext cx="12762" cy="8885"/>
          </a:xfrm>
          <a:custGeom>
            <a:rect b="b" l="l" r="r" t="t"/>
            <a:pathLst>
              <a:path extrusionOk="0" h="204" w="293">
                <a:moveTo>
                  <a:pt x="291" y="112"/>
                </a:moveTo>
                <a:cubicBezTo>
                  <a:pt x="292" y="72"/>
                  <a:pt x="281" y="33"/>
                  <a:pt x="258" y="0"/>
                </a:cubicBezTo>
                <a:cubicBezTo>
                  <a:pt x="158" y="93"/>
                  <a:pt x="0" y="7"/>
                  <a:pt x="56" y="38"/>
                </a:cubicBezTo>
                <a:cubicBezTo>
                  <a:pt x="69" y="91"/>
                  <a:pt x="96" y="100"/>
                  <a:pt x="56" y="149"/>
                </a:cubicBezTo>
                <a:cubicBezTo>
                  <a:pt x="114" y="134"/>
                  <a:pt x="142" y="203"/>
                  <a:pt x="157" y="149"/>
                </a:cubicBezTo>
                <a:cubicBezTo>
                  <a:pt x="66" y="73"/>
                  <a:pt x="233" y="116"/>
                  <a:pt x="224" y="75"/>
                </a:cubicBezTo>
                <a:cubicBezTo>
                  <a:pt x="204" y="73"/>
                  <a:pt x="184" y="70"/>
                  <a:pt x="191" y="38"/>
                </a:cubicBezTo>
                <a:cubicBezTo>
                  <a:pt x="257" y="28"/>
                  <a:pt x="257" y="88"/>
                  <a:pt x="291" y="1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7772089" y="1849171"/>
            <a:ext cx="17814" cy="12979"/>
          </a:xfrm>
          <a:custGeom>
            <a:rect b="b" l="l" r="r" t="t"/>
            <a:pathLst>
              <a:path extrusionOk="0" h="298" w="409">
                <a:moveTo>
                  <a:pt x="0" y="38"/>
                </a:moveTo>
                <a:cubicBezTo>
                  <a:pt x="91" y="49"/>
                  <a:pt x="60" y="194"/>
                  <a:pt x="135" y="223"/>
                </a:cubicBezTo>
                <a:cubicBezTo>
                  <a:pt x="144" y="190"/>
                  <a:pt x="225" y="60"/>
                  <a:pt x="235" y="149"/>
                </a:cubicBezTo>
                <a:cubicBezTo>
                  <a:pt x="168" y="174"/>
                  <a:pt x="158" y="262"/>
                  <a:pt x="101" y="297"/>
                </a:cubicBezTo>
                <a:cubicBezTo>
                  <a:pt x="360" y="272"/>
                  <a:pt x="196" y="277"/>
                  <a:pt x="302" y="149"/>
                </a:cubicBezTo>
                <a:cubicBezTo>
                  <a:pt x="318" y="199"/>
                  <a:pt x="355" y="240"/>
                  <a:pt x="404" y="260"/>
                </a:cubicBezTo>
                <a:cubicBezTo>
                  <a:pt x="409" y="142"/>
                  <a:pt x="314" y="136"/>
                  <a:pt x="336" y="0"/>
                </a:cubicBezTo>
                <a:cubicBezTo>
                  <a:pt x="159" y="75"/>
                  <a:pt x="150" y="89"/>
                  <a:pt x="0" y="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7788205" y="1849215"/>
            <a:ext cx="7361" cy="11324"/>
          </a:xfrm>
          <a:custGeom>
            <a:rect b="b" l="l" r="r" t="t"/>
            <a:pathLst>
              <a:path extrusionOk="0" h="260" w="169">
                <a:moveTo>
                  <a:pt x="0" y="0"/>
                </a:moveTo>
                <a:cubicBezTo>
                  <a:pt x="16" y="130"/>
                  <a:pt x="107" y="178"/>
                  <a:pt x="168" y="259"/>
                </a:cubicBezTo>
                <a:cubicBezTo>
                  <a:pt x="126" y="158"/>
                  <a:pt x="92" y="4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5"/>
          <p:cNvSpPr/>
          <p:nvPr/>
        </p:nvSpPr>
        <p:spPr>
          <a:xfrm>
            <a:off x="7972445" y="1858841"/>
            <a:ext cx="9103" cy="9800"/>
          </a:xfrm>
          <a:custGeom>
            <a:rect b="b" l="l" r="r" t="t"/>
            <a:pathLst>
              <a:path extrusionOk="0" h="225" w="209">
                <a:moveTo>
                  <a:pt x="75" y="224"/>
                </a:moveTo>
                <a:cubicBezTo>
                  <a:pt x="112" y="166"/>
                  <a:pt x="172" y="132"/>
                  <a:pt x="209" y="75"/>
                </a:cubicBezTo>
                <a:cubicBezTo>
                  <a:pt x="102" y="107"/>
                  <a:pt x="106" y="18"/>
                  <a:pt x="41" y="1"/>
                </a:cubicBezTo>
                <a:cubicBezTo>
                  <a:pt x="0" y="121"/>
                  <a:pt x="150" y="29"/>
                  <a:pt x="108" y="149"/>
                </a:cubicBezTo>
                <a:cubicBezTo>
                  <a:pt x="53" y="138"/>
                  <a:pt x="17" y="199"/>
                  <a:pt x="75" y="2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
          <p:cNvSpPr/>
          <p:nvPr/>
        </p:nvSpPr>
        <p:spPr>
          <a:xfrm>
            <a:off x="7514197" y="1929270"/>
            <a:ext cx="13807" cy="13023"/>
          </a:xfrm>
          <a:custGeom>
            <a:rect b="b" l="l" r="r" t="t"/>
            <a:pathLst>
              <a:path extrusionOk="0" h="299" w="317">
                <a:moveTo>
                  <a:pt x="237" y="202"/>
                </a:moveTo>
                <a:cubicBezTo>
                  <a:pt x="163" y="209"/>
                  <a:pt x="129" y="171"/>
                  <a:pt x="136" y="91"/>
                </a:cubicBezTo>
                <a:cubicBezTo>
                  <a:pt x="195" y="1"/>
                  <a:pt x="317" y="153"/>
                  <a:pt x="237" y="17"/>
                </a:cubicBezTo>
                <a:cubicBezTo>
                  <a:pt x="111" y="13"/>
                  <a:pt x="44" y="76"/>
                  <a:pt x="1" y="165"/>
                </a:cubicBezTo>
                <a:cubicBezTo>
                  <a:pt x="62" y="175"/>
                  <a:pt x="191" y="298"/>
                  <a:pt x="237" y="2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8027543" y="1951876"/>
            <a:ext cx="14286" cy="14634"/>
          </a:xfrm>
          <a:custGeom>
            <a:rect b="b" l="l" r="r" t="t"/>
            <a:pathLst>
              <a:path extrusionOk="0" h="336" w="328">
                <a:moveTo>
                  <a:pt x="54" y="53"/>
                </a:moveTo>
                <a:cubicBezTo>
                  <a:pt x="118" y="62"/>
                  <a:pt x="36" y="115"/>
                  <a:pt x="88" y="128"/>
                </a:cubicBezTo>
                <a:cubicBezTo>
                  <a:pt x="192" y="13"/>
                  <a:pt x="1" y="335"/>
                  <a:pt x="88" y="203"/>
                </a:cubicBezTo>
                <a:cubicBezTo>
                  <a:pt x="181" y="79"/>
                  <a:pt x="259" y="130"/>
                  <a:pt x="324" y="91"/>
                </a:cubicBezTo>
                <a:cubicBezTo>
                  <a:pt x="303" y="89"/>
                  <a:pt x="283" y="86"/>
                  <a:pt x="290" y="53"/>
                </a:cubicBezTo>
                <a:cubicBezTo>
                  <a:pt x="308" y="54"/>
                  <a:pt x="328" y="23"/>
                  <a:pt x="290" y="16"/>
                </a:cubicBezTo>
                <a:cubicBezTo>
                  <a:pt x="158" y="131"/>
                  <a:pt x="203" y="1"/>
                  <a:pt x="54" y="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7843869" y="2027358"/>
            <a:ext cx="12500" cy="17248"/>
          </a:xfrm>
          <a:custGeom>
            <a:rect b="b" l="l" r="r" t="t"/>
            <a:pathLst>
              <a:path extrusionOk="0" h="396" w="287">
                <a:moveTo>
                  <a:pt x="0" y="212"/>
                </a:moveTo>
                <a:cubicBezTo>
                  <a:pt x="60" y="236"/>
                  <a:pt x="167" y="396"/>
                  <a:pt x="235" y="287"/>
                </a:cubicBezTo>
                <a:cubicBezTo>
                  <a:pt x="173" y="282"/>
                  <a:pt x="123" y="262"/>
                  <a:pt x="101" y="212"/>
                </a:cubicBezTo>
                <a:cubicBezTo>
                  <a:pt x="146" y="218"/>
                  <a:pt x="286" y="282"/>
                  <a:pt x="202" y="212"/>
                </a:cubicBezTo>
                <a:cubicBezTo>
                  <a:pt x="159" y="198"/>
                  <a:pt x="133" y="164"/>
                  <a:pt x="135" y="102"/>
                </a:cubicBezTo>
                <a:cubicBezTo>
                  <a:pt x="193" y="214"/>
                  <a:pt x="264" y="1"/>
                  <a:pt x="202" y="102"/>
                </a:cubicBezTo>
                <a:cubicBezTo>
                  <a:pt x="168" y="102"/>
                  <a:pt x="161" y="71"/>
                  <a:pt x="135" y="64"/>
                </a:cubicBezTo>
                <a:cubicBezTo>
                  <a:pt x="112" y="187"/>
                  <a:pt x="39" y="194"/>
                  <a:pt x="0" y="2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a:off x="7958376" y="2054363"/>
            <a:ext cx="16072" cy="22823"/>
          </a:xfrm>
          <a:custGeom>
            <a:rect b="b" l="l" r="r" t="t"/>
            <a:pathLst>
              <a:path extrusionOk="0" h="524" w="369">
                <a:moveTo>
                  <a:pt x="297" y="149"/>
                </a:moveTo>
                <a:cubicBezTo>
                  <a:pt x="176" y="206"/>
                  <a:pt x="220" y="524"/>
                  <a:pt x="28" y="445"/>
                </a:cubicBezTo>
                <a:cubicBezTo>
                  <a:pt x="35" y="403"/>
                  <a:pt x="62" y="425"/>
                  <a:pt x="61" y="445"/>
                </a:cubicBezTo>
                <a:cubicBezTo>
                  <a:pt x="171" y="403"/>
                  <a:pt x="53" y="322"/>
                  <a:pt x="196" y="297"/>
                </a:cubicBezTo>
                <a:cubicBezTo>
                  <a:pt x="189" y="267"/>
                  <a:pt x="162" y="260"/>
                  <a:pt x="162" y="223"/>
                </a:cubicBezTo>
                <a:cubicBezTo>
                  <a:pt x="126" y="326"/>
                  <a:pt x="1" y="310"/>
                  <a:pt x="27" y="149"/>
                </a:cubicBezTo>
                <a:cubicBezTo>
                  <a:pt x="140" y="147"/>
                  <a:pt x="34" y="64"/>
                  <a:pt x="129" y="0"/>
                </a:cubicBezTo>
                <a:cubicBezTo>
                  <a:pt x="186" y="24"/>
                  <a:pt x="149" y="86"/>
                  <a:pt x="95" y="74"/>
                </a:cubicBezTo>
                <a:cubicBezTo>
                  <a:pt x="146" y="153"/>
                  <a:pt x="236" y="22"/>
                  <a:pt x="263" y="38"/>
                </a:cubicBezTo>
                <a:cubicBezTo>
                  <a:pt x="369" y="27"/>
                  <a:pt x="178" y="145"/>
                  <a:pt x="297"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7956678" y="2057586"/>
            <a:ext cx="13154" cy="8188"/>
          </a:xfrm>
          <a:custGeom>
            <a:rect b="b" l="l" r="r" t="t"/>
            <a:pathLst>
              <a:path extrusionOk="0" h="188" w="302">
                <a:moveTo>
                  <a:pt x="302" y="75"/>
                </a:moveTo>
                <a:cubicBezTo>
                  <a:pt x="258" y="74"/>
                  <a:pt x="271" y="10"/>
                  <a:pt x="235" y="0"/>
                </a:cubicBezTo>
                <a:cubicBezTo>
                  <a:pt x="267" y="114"/>
                  <a:pt x="0" y="82"/>
                  <a:pt x="134" y="186"/>
                </a:cubicBezTo>
                <a:cubicBezTo>
                  <a:pt x="173" y="66"/>
                  <a:pt x="223" y="187"/>
                  <a:pt x="268" y="75"/>
                </a:cubicBezTo>
                <a:cubicBezTo>
                  <a:pt x="268" y="96"/>
                  <a:pt x="296" y="117"/>
                  <a:pt x="302" y="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a:off x="7963995" y="2068910"/>
            <a:ext cx="9190" cy="11368"/>
          </a:xfrm>
          <a:custGeom>
            <a:rect b="b" l="l" r="r" t="t"/>
            <a:pathLst>
              <a:path extrusionOk="0" h="261" w="211">
                <a:moveTo>
                  <a:pt x="134" y="0"/>
                </a:moveTo>
                <a:cubicBezTo>
                  <a:pt x="111" y="86"/>
                  <a:pt x="23" y="100"/>
                  <a:pt x="0" y="185"/>
                </a:cubicBezTo>
                <a:cubicBezTo>
                  <a:pt x="44" y="185"/>
                  <a:pt x="31" y="251"/>
                  <a:pt x="67" y="260"/>
                </a:cubicBezTo>
                <a:cubicBezTo>
                  <a:pt x="30" y="144"/>
                  <a:pt x="45" y="127"/>
                  <a:pt x="134" y="185"/>
                </a:cubicBezTo>
                <a:cubicBezTo>
                  <a:pt x="91" y="94"/>
                  <a:pt x="210" y="6"/>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p:nvPr/>
        </p:nvSpPr>
        <p:spPr>
          <a:xfrm>
            <a:off x="8065305" y="2055974"/>
            <a:ext cx="12413" cy="9756"/>
          </a:xfrm>
          <a:custGeom>
            <a:rect b="b" l="l" r="r" t="t"/>
            <a:pathLst>
              <a:path extrusionOk="0" h="224" w="285">
                <a:moveTo>
                  <a:pt x="162" y="223"/>
                </a:moveTo>
                <a:cubicBezTo>
                  <a:pt x="285" y="158"/>
                  <a:pt x="134" y="1"/>
                  <a:pt x="196" y="150"/>
                </a:cubicBezTo>
                <a:cubicBezTo>
                  <a:pt x="146" y="143"/>
                  <a:pt x="72" y="162"/>
                  <a:pt x="62" y="112"/>
                </a:cubicBezTo>
                <a:cubicBezTo>
                  <a:pt x="80" y="112"/>
                  <a:pt x="100" y="83"/>
                  <a:pt x="62" y="75"/>
                </a:cubicBezTo>
                <a:cubicBezTo>
                  <a:pt x="1" y="138"/>
                  <a:pt x="72" y="221"/>
                  <a:pt x="162"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5"/>
          <p:cNvSpPr/>
          <p:nvPr/>
        </p:nvSpPr>
        <p:spPr>
          <a:xfrm>
            <a:off x="7841473" y="2077578"/>
            <a:ext cx="12631" cy="12370"/>
          </a:xfrm>
          <a:custGeom>
            <a:rect b="b" l="l" r="r" t="t"/>
            <a:pathLst>
              <a:path extrusionOk="0" h="284" w="290">
                <a:moveTo>
                  <a:pt x="55" y="283"/>
                </a:moveTo>
                <a:cubicBezTo>
                  <a:pt x="127" y="171"/>
                  <a:pt x="262" y="190"/>
                  <a:pt x="290" y="209"/>
                </a:cubicBezTo>
                <a:cubicBezTo>
                  <a:pt x="272" y="1"/>
                  <a:pt x="1" y="222"/>
                  <a:pt x="55" y="2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5"/>
          <p:cNvSpPr/>
          <p:nvPr/>
        </p:nvSpPr>
        <p:spPr>
          <a:xfrm>
            <a:off x="7419768" y="2096089"/>
            <a:ext cx="12718" cy="12239"/>
          </a:xfrm>
          <a:custGeom>
            <a:rect b="b" l="l" r="r" t="t"/>
            <a:pathLst>
              <a:path extrusionOk="0" h="281" w="292">
                <a:moveTo>
                  <a:pt x="152" y="230"/>
                </a:moveTo>
                <a:cubicBezTo>
                  <a:pt x="160" y="172"/>
                  <a:pt x="226" y="205"/>
                  <a:pt x="253" y="230"/>
                </a:cubicBezTo>
                <a:cubicBezTo>
                  <a:pt x="292" y="215"/>
                  <a:pt x="292" y="49"/>
                  <a:pt x="253" y="156"/>
                </a:cubicBezTo>
                <a:cubicBezTo>
                  <a:pt x="220" y="179"/>
                  <a:pt x="0" y="0"/>
                  <a:pt x="50" y="156"/>
                </a:cubicBezTo>
                <a:cubicBezTo>
                  <a:pt x="160" y="23"/>
                  <a:pt x="117" y="281"/>
                  <a:pt x="152" y="2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5"/>
          <p:cNvSpPr/>
          <p:nvPr/>
        </p:nvSpPr>
        <p:spPr>
          <a:xfrm>
            <a:off x="7391196" y="2110898"/>
            <a:ext cx="13894" cy="11368"/>
          </a:xfrm>
          <a:custGeom>
            <a:rect b="b" l="l" r="r" t="t"/>
            <a:pathLst>
              <a:path extrusionOk="0" h="261" w="319">
                <a:moveTo>
                  <a:pt x="202" y="261"/>
                </a:moveTo>
                <a:cubicBezTo>
                  <a:pt x="213" y="173"/>
                  <a:pt x="319" y="192"/>
                  <a:pt x="303" y="75"/>
                </a:cubicBezTo>
                <a:cubicBezTo>
                  <a:pt x="277" y="67"/>
                  <a:pt x="264" y="44"/>
                  <a:pt x="269" y="1"/>
                </a:cubicBezTo>
                <a:cubicBezTo>
                  <a:pt x="0" y="1"/>
                  <a:pt x="193" y="202"/>
                  <a:pt x="202" y="2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5"/>
          <p:cNvSpPr/>
          <p:nvPr/>
        </p:nvSpPr>
        <p:spPr>
          <a:xfrm>
            <a:off x="7224204" y="2120611"/>
            <a:ext cx="9016" cy="9582"/>
          </a:xfrm>
          <a:custGeom>
            <a:rect b="b" l="l" r="r" t="t"/>
            <a:pathLst>
              <a:path extrusionOk="0" h="220" w="207">
                <a:moveTo>
                  <a:pt x="168" y="74"/>
                </a:moveTo>
                <a:cubicBezTo>
                  <a:pt x="152" y="140"/>
                  <a:pt x="132" y="58"/>
                  <a:pt x="101" y="38"/>
                </a:cubicBezTo>
                <a:cubicBezTo>
                  <a:pt x="97" y="210"/>
                  <a:pt x="40" y="11"/>
                  <a:pt x="0" y="0"/>
                </a:cubicBezTo>
                <a:lnTo>
                  <a:pt x="0" y="113"/>
                </a:lnTo>
                <a:cubicBezTo>
                  <a:pt x="111" y="138"/>
                  <a:pt x="145" y="219"/>
                  <a:pt x="202" y="149"/>
                </a:cubicBezTo>
                <a:cubicBezTo>
                  <a:pt x="182" y="148"/>
                  <a:pt x="162" y="144"/>
                  <a:pt x="168" y="113"/>
                </a:cubicBezTo>
                <a:cubicBezTo>
                  <a:pt x="187" y="113"/>
                  <a:pt x="207" y="82"/>
                  <a:pt x="168" y="7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p:nvPr/>
        </p:nvSpPr>
        <p:spPr>
          <a:xfrm>
            <a:off x="7381701" y="2128146"/>
            <a:ext cx="12413" cy="13502"/>
          </a:xfrm>
          <a:custGeom>
            <a:rect b="b" l="l" r="r" t="t"/>
            <a:pathLst>
              <a:path extrusionOk="0" h="310" w="285">
                <a:moveTo>
                  <a:pt x="117" y="310"/>
                </a:moveTo>
                <a:cubicBezTo>
                  <a:pt x="145" y="217"/>
                  <a:pt x="235" y="192"/>
                  <a:pt x="285" y="124"/>
                </a:cubicBezTo>
                <a:cubicBezTo>
                  <a:pt x="221" y="120"/>
                  <a:pt x="262" y="1"/>
                  <a:pt x="185" y="13"/>
                </a:cubicBezTo>
                <a:cubicBezTo>
                  <a:pt x="122" y="125"/>
                  <a:pt x="273" y="141"/>
                  <a:pt x="151" y="161"/>
                </a:cubicBezTo>
                <a:cubicBezTo>
                  <a:pt x="250" y="169"/>
                  <a:pt x="0" y="282"/>
                  <a:pt x="117" y="31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p:nvPr/>
        </p:nvSpPr>
        <p:spPr>
          <a:xfrm>
            <a:off x="7391762" y="2120611"/>
            <a:ext cx="18380" cy="30750"/>
          </a:xfrm>
          <a:custGeom>
            <a:rect b="b" l="l" r="r" t="t"/>
            <a:pathLst>
              <a:path extrusionOk="0" h="706" w="422">
                <a:moveTo>
                  <a:pt x="324" y="223"/>
                </a:moveTo>
                <a:cubicBezTo>
                  <a:pt x="334" y="268"/>
                  <a:pt x="227" y="351"/>
                  <a:pt x="223" y="260"/>
                </a:cubicBezTo>
                <a:cubicBezTo>
                  <a:pt x="262" y="205"/>
                  <a:pt x="320" y="169"/>
                  <a:pt x="324" y="74"/>
                </a:cubicBezTo>
                <a:cubicBezTo>
                  <a:pt x="279" y="74"/>
                  <a:pt x="293" y="9"/>
                  <a:pt x="256" y="0"/>
                </a:cubicBezTo>
                <a:cubicBezTo>
                  <a:pt x="194" y="71"/>
                  <a:pt x="253" y="93"/>
                  <a:pt x="256" y="186"/>
                </a:cubicBezTo>
                <a:cubicBezTo>
                  <a:pt x="149" y="164"/>
                  <a:pt x="153" y="256"/>
                  <a:pt x="88" y="186"/>
                </a:cubicBezTo>
                <a:cubicBezTo>
                  <a:pt x="42" y="411"/>
                  <a:pt x="318" y="278"/>
                  <a:pt x="324" y="445"/>
                </a:cubicBezTo>
                <a:cubicBezTo>
                  <a:pt x="238" y="374"/>
                  <a:pt x="112" y="495"/>
                  <a:pt x="189" y="371"/>
                </a:cubicBezTo>
                <a:cubicBezTo>
                  <a:pt x="1" y="407"/>
                  <a:pt x="107" y="544"/>
                  <a:pt x="21" y="669"/>
                </a:cubicBezTo>
                <a:cubicBezTo>
                  <a:pt x="68" y="667"/>
                  <a:pt x="95" y="686"/>
                  <a:pt x="122" y="705"/>
                </a:cubicBezTo>
                <a:cubicBezTo>
                  <a:pt x="132" y="632"/>
                  <a:pt x="77" y="632"/>
                  <a:pt x="54" y="594"/>
                </a:cubicBezTo>
                <a:cubicBezTo>
                  <a:pt x="124" y="573"/>
                  <a:pt x="125" y="536"/>
                  <a:pt x="88" y="483"/>
                </a:cubicBezTo>
                <a:cubicBezTo>
                  <a:pt x="172" y="530"/>
                  <a:pt x="228" y="374"/>
                  <a:pt x="256" y="483"/>
                </a:cubicBezTo>
                <a:cubicBezTo>
                  <a:pt x="333" y="432"/>
                  <a:pt x="383" y="578"/>
                  <a:pt x="391" y="483"/>
                </a:cubicBezTo>
                <a:cubicBezTo>
                  <a:pt x="339" y="474"/>
                  <a:pt x="367" y="401"/>
                  <a:pt x="391" y="371"/>
                </a:cubicBezTo>
                <a:cubicBezTo>
                  <a:pt x="187" y="363"/>
                  <a:pt x="422" y="276"/>
                  <a:pt x="324"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7398557" y="2140952"/>
            <a:ext cx="10932" cy="8188"/>
          </a:xfrm>
          <a:custGeom>
            <a:rect b="b" l="l" r="r" t="t"/>
            <a:pathLst>
              <a:path extrusionOk="0" h="188" w="251">
                <a:moveTo>
                  <a:pt x="201" y="89"/>
                </a:moveTo>
                <a:cubicBezTo>
                  <a:pt x="161" y="75"/>
                  <a:pt x="127" y="49"/>
                  <a:pt x="100" y="16"/>
                </a:cubicBezTo>
                <a:cubicBezTo>
                  <a:pt x="60" y="30"/>
                  <a:pt x="26" y="57"/>
                  <a:pt x="0" y="89"/>
                </a:cubicBezTo>
                <a:cubicBezTo>
                  <a:pt x="69" y="1"/>
                  <a:pt x="251" y="187"/>
                  <a:pt x="201" y="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8053023" y="2131936"/>
            <a:ext cx="12326" cy="11281"/>
          </a:xfrm>
          <a:custGeom>
            <a:rect b="b" l="l" r="r" t="t"/>
            <a:pathLst>
              <a:path extrusionOk="0" h="259" w="283">
                <a:moveTo>
                  <a:pt x="108" y="259"/>
                </a:moveTo>
                <a:cubicBezTo>
                  <a:pt x="143" y="189"/>
                  <a:pt x="221" y="163"/>
                  <a:pt x="276" y="111"/>
                </a:cubicBezTo>
                <a:cubicBezTo>
                  <a:pt x="219" y="97"/>
                  <a:pt x="283" y="64"/>
                  <a:pt x="276" y="0"/>
                </a:cubicBezTo>
                <a:cubicBezTo>
                  <a:pt x="148" y="7"/>
                  <a:pt x="194" y="207"/>
                  <a:pt x="74" y="223"/>
                </a:cubicBezTo>
                <a:cubicBezTo>
                  <a:pt x="75" y="185"/>
                  <a:pt x="47" y="178"/>
                  <a:pt x="40" y="149"/>
                </a:cubicBezTo>
                <a:cubicBezTo>
                  <a:pt x="89" y="134"/>
                  <a:pt x="97" y="103"/>
                  <a:pt x="142" y="149"/>
                </a:cubicBezTo>
                <a:lnTo>
                  <a:pt x="142" y="74"/>
                </a:lnTo>
                <a:cubicBezTo>
                  <a:pt x="107" y="74"/>
                  <a:pt x="101" y="44"/>
                  <a:pt x="74" y="37"/>
                </a:cubicBezTo>
                <a:cubicBezTo>
                  <a:pt x="99" y="200"/>
                  <a:pt x="7" y="7"/>
                  <a:pt x="7" y="111"/>
                </a:cubicBezTo>
                <a:cubicBezTo>
                  <a:pt x="44" y="136"/>
                  <a:pt x="0" y="235"/>
                  <a:pt x="108" y="2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7854061" y="2138382"/>
            <a:ext cx="13066" cy="20732"/>
          </a:xfrm>
          <a:custGeom>
            <a:rect b="b" l="l" r="r" t="t"/>
            <a:pathLst>
              <a:path extrusionOk="0" h="476" w="300">
                <a:moveTo>
                  <a:pt x="102" y="335"/>
                </a:moveTo>
                <a:cubicBezTo>
                  <a:pt x="63" y="178"/>
                  <a:pt x="299" y="135"/>
                  <a:pt x="169" y="1"/>
                </a:cubicBezTo>
                <a:cubicBezTo>
                  <a:pt x="186" y="193"/>
                  <a:pt x="108" y="211"/>
                  <a:pt x="68" y="75"/>
                </a:cubicBezTo>
                <a:cubicBezTo>
                  <a:pt x="107" y="192"/>
                  <a:pt x="16" y="164"/>
                  <a:pt x="1" y="223"/>
                </a:cubicBezTo>
                <a:cubicBezTo>
                  <a:pt x="124" y="144"/>
                  <a:pt x="35" y="475"/>
                  <a:pt x="102" y="3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5"/>
          <p:cNvSpPr/>
          <p:nvPr/>
        </p:nvSpPr>
        <p:spPr>
          <a:xfrm>
            <a:off x="7382310" y="2152668"/>
            <a:ext cx="11411" cy="19992"/>
          </a:xfrm>
          <a:custGeom>
            <a:rect b="b" l="l" r="r" t="t"/>
            <a:pathLst>
              <a:path extrusionOk="0" h="459" w="262">
                <a:moveTo>
                  <a:pt x="238" y="341"/>
                </a:moveTo>
                <a:cubicBezTo>
                  <a:pt x="212" y="194"/>
                  <a:pt x="253" y="147"/>
                  <a:pt x="204" y="81"/>
                </a:cubicBezTo>
                <a:cubicBezTo>
                  <a:pt x="252" y="259"/>
                  <a:pt x="1" y="1"/>
                  <a:pt x="103" y="118"/>
                </a:cubicBezTo>
                <a:cubicBezTo>
                  <a:pt x="262" y="138"/>
                  <a:pt x="14" y="382"/>
                  <a:pt x="103" y="304"/>
                </a:cubicBezTo>
                <a:cubicBezTo>
                  <a:pt x="181" y="315"/>
                  <a:pt x="140" y="196"/>
                  <a:pt x="204" y="192"/>
                </a:cubicBezTo>
                <a:cubicBezTo>
                  <a:pt x="224" y="380"/>
                  <a:pt x="68" y="458"/>
                  <a:pt x="238" y="3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p:nvPr/>
        </p:nvSpPr>
        <p:spPr>
          <a:xfrm>
            <a:off x="6491642" y="2159027"/>
            <a:ext cx="32405" cy="19818"/>
          </a:xfrm>
          <a:custGeom>
            <a:rect b="b" l="l" r="r" t="t"/>
            <a:pathLst>
              <a:path extrusionOk="0" h="455" w="744">
                <a:moveTo>
                  <a:pt x="238" y="454"/>
                </a:moveTo>
                <a:cubicBezTo>
                  <a:pt x="148" y="365"/>
                  <a:pt x="319" y="249"/>
                  <a:pt x="373" y="194"/>
                </a:cubicBezTo>
                <a:cubicBezTo>
                  <a:pt x="363" y="290"/>
                  <a:pt x="450" y="207"/>
                  <a:pt x="541" y="232"/>
                </a:cubicBezTo>
                <a:cubicBezTo>
                  <a:pt x="534" y="302"/>
                  <a:pt x="580" y="313"/>
                  <a:pt x="575" y="380"/>
                </a:cubicBezTo>
                <a:cubicBezTo>
                  <a:pt x="659" y="385"/>
                  <a:pt x="715" y="361"/>
                  <a:pt x="743" y="305"/>
                </a:cubicBezTo>
                <a:cubicBezTo>
                  <a:pt x="618" y="294"/>
                  <a:pt x="500" y="81"/>
                  <a:pt x="441" y="119"/>
                </a:cubicBezTo>
                <a:cubicBezTo>
                  <a:pt x="445" y="0"/>
                  <a:pt x="1" y="371"/>
                  <a:pt x="238" y="4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7330915" y="2163949"/>
            <a:ext cx="9059" cy="9887"/>
          </a:xfrm>
          <a:custGeom>
            <a:rect b="b" l="l" r="r" t="t"/>
            <a:pathLst>
              <a:path extrusionOk="0" h="227" w="208">
                <a:moveTo>
                  <a:pt x="5" y="82"/>
                </a:moveTo>
                <a:cubicBezTo>
                  <a:pt x="49" y="111"/>
                  <a:pt x="184" y="227"/>
                  <a:pt x="207" y="156"/>
                </a:cubicBezTo>
                <a:cubicBezTo>
                  <a:pt x="167" y="149"/>
                  <a:pt x="171" y="97"/>
                  <a:pt x="174" y="45"/>
                </a:cubicBezTo>
                <a:cubicBezTo>
                  <a:pt x="125" y="64"/>
                  <a:pt x="0" y="1"/>
                  <a:pt x="5" y="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7361317" y="2177669"/>
            <a:ext cx="9451" cy="18903"/>
          </a:xfrm>
          <a:custGeom>
            <a:rect b="b" l="l" r="r" t="t"/>
            <a:pathLst>
              <a:path extrusionOk="0" h="434" w="217">
                <a:moveTo>
                  <a:pt x="48" y="175"/>
                </a:moveTo>
                <a:cubicBezTo>
                  <a:pt x="19" y="294"/>
                  <a:pt x="158" y="225"/>
                  <a:pt x="148" y="322"/>
                </a:cubicBezTo>
                <a:cubicBezTo>
                  <a:pt x="86" y="358"/>
                  <a:pt x="36" y="211"/>
                  <a:pt x="14" y="322"/>
                </a:cubicBezTo>
                <a:cubicBezTo>
                  <a:pt x="39" y="330"/>
                  <a:pt x="80" y="324"/>
                  <a:pt x="81" y="360"/>
                </a:cubicBezTo>
                <a:cubicBezTo>
                  <a:pt x="45" y="369"/>
                  <a:pt x="1" y="421"/>
                  <a:pt x="48" y="434"/>
                </a:cubicBezTo>
                <a:cubicBezTo>
                  <a:pt x="74" y="352"/>
                  <a:pt x="165" y="341"/>
                  <a:pt x="216" y="285"/>
                </a:cubicBezTo>
                <a:cubicBezTo>
                  <a:pt x="183" y="232"/>
                  <a:pt x="141" y="0"/>
                  <a:pt x="115" y="62"/>
                </a:cubicBezTo>
                <a:cubicBezTo>
                  <a:pt x="79" y="202"/>
                  <a:pt x="198" y="168"/>
                  <a:pt x="182" y="285"/>
                </a:cubicBezTo>
                <a:cubicBezTo>
                  <a:pt x="113" y="275"/>
                  <a:pt x="116" y="185"/>
                  <a:pt x="48" y="1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p:nvPr/>
        </p:nvSpPr>
        <p:spPr>
          <a:xfrm>
            <a:off x="7363407" y="2186293"/>
            <a:ext cx="17814" cy="19121"/>
          </a:xfrm>
          <a:custGeom>
            <a:rect b="b" l="l" r="r" t="t"/>
            <a:pathLst>
              <a:path extrusionOk="0" h="439" w="409">
                <a:moveTo>
                  <a:pt x="100" y="199"/>
                </a:moveTo>
                <a:cubicBezTo>
                  <a:pt x="140" y="194"/>
                  <a:pt x="176" y="132"/>
                  <a:pt x="201" y="199"/>
                </a:cubicBezTo>
                <a:cubicBezTo>
                  <a:pt x="44" y="189"/>
                  <a:pt x="245" y="342"/>
                  <a:pt x="100" y="347"/>
                </a:cubicBezTo>
                <a:cubicBezTo>
                  <a:pt x="52" y="367"/>
                  <a:pt x="18" y="203"/>
                  <a:pt x="0" y="311"/>
                </a:cubicBezTo>
                <a:cubicBezTo>
                  <a:pt x="83" y="439"/>
                  <a:pt x="229" y="324"/>
                  <a:pt x="302" y="236"/>
                </a:cubicBezTo>
                <a:cubicBezTo>
                  <a:pt x="193" y="193"/>
                  <a:pt x="303" y="139"/>
                  <a:pt x="201" y="88"/>
                </a:cubicBezTo>
                <a:cubicBezTo>
                  <a:pt x="242" y="99"/>
                  <a:pt x="409" y="81"/>
                  <a:pt x="302" y="51"/>
                </a:cubicBezTo>
                <a:cubicBezTo>
                  <a:pt x="170" y="1"/>
                  <a:pt x="46" y="283"/>
                  <a:pt x="100" y="19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p:nvPr/>
        </p:nvSpPr>
        <p:spPr>
          <a:xfrm>
            <a:off x="7366325" y="2193044"/>
            <a:ext cx="20297" cy="19295"/>
          </a:xfrm>
          <a:custGeom>
            <a:rect b="b" l="l" r="r" t="t"/>
            <a:pathLst>
              <a:path extrusionOk="0" h="443" w="466">
                <a:moveTo>
                  <a:pt x="370" y="267"/>
                </a:moveTo>
                <a:cubicBezTo>
                  <a:pt x="384" y="195"/>
                  <a:pt x="465" y="200"/>
                  <a:pt x="437" y="81"/>
                </a:cubicBezTo>
                <a:cubicBezTo>
                  <a:pt x="367" y="0"/>
                  <a:pt x="328" y="114"/>
                  <a:pt x="269" y="44"/>
                </a:cubicBezTo>
                <a:cubicBezTo>
                  <a:pt x="234" y="198"/>
                  <a:pt x="92" y="443"/>
                  <a:pt x="101" y="228"/>
                </a:cubicBezTo>
                <a:cubicBezTo>
                  <a:pt x="101" y="289"/>
                  <a:pt x="7" y="250"/>
                  <a:pt x="0" y="303"/>
                </a:cubicBezTo>
                <a:cubicBezTo>
                  <a:pt x="124" y="371"/>
                  <a:pt x="122" y="351"/>
                  <a:pt x="303" y="341"/>
                </a:cubicBezTo>
                <a:cubicBezTo>
                  <a:pt x="333" y="168"/>
                  <a:pt x="216" y="392"/>
                  <a:pt x="202" y="267"/>
                </a:cubicBezTo>
                <a:cubicBezTo>
                  <a:pt x="318" y="271"/>
                  <a:pt x="278" y="103"/>
                  <a:pt x="370" y="81"/>
                </a:cubicBezTo>
                <a:cubicBezTo>
                  <a:pt x="413" y="173"/>
                  <a:pt x="271" y="235"/>
                  <a:pt x="370" y="2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5"/>
          <p:cNvSpPr/>
          <p:nvPr/>
        </p:nvSpPr>
        <p:spPr>
          <a:xfrm>
            <a:off x="7361796" y="2210772"/>
            <a:ext cx="13763" cy="11150"/>
          </a:xfrm>
          <a:custGeom>
            <a:rect b="b" l="l" r="r" t="t"/>
            <a:pathLst>
              <a:path extrusionOk="0" h="256" w="316">
                <a:moveTo>
                  <a:pt x="205" y="7"/>
                </a:moveTo>
                <a:cubicBezTo>
                  <a:pt x="258" y="112"/>
                  <a:pt x="60" y="111"/>
                  <a:pt x="70" y="45"/>
                </a:cubicBezTo>
                <a:cubicBezTo>
                  <a:pt x="68" y="22"/>
                  <a:pt x="64" y="1"/>
                  <a:pt x="37" y="7"/>
                </a:cubicBezTo>
                <a:cubicBezTo>
                  <a:pt x="1" y="146"/>
                  <a:pt x="151" y="81"/>
                  <a:pt x="171" y="156"/>
                </a:cubicBezTo>
                <a:cubicBezTo>
                  <a:pt x="171" y="193"/>
                  <a:pt x="144" y="200"/>
                  <a:pt x="137" y="230"/>
                </a:cubicBezTo>
                <a:cubicBezTo>
                  <a:pt x="289" y="256"/>
                  <a:pt x="214" y="168"/>
                  <a:pt x="205" y="82"/>
                </a:cubicBezTo>
                <a:cubicBezTo>
                  <a:pt x="315" y="109"/>
                  <a:pt x="256" y="8"/>
                  <a:pt x="205" y="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p:nvPr/>
        </p:nvSpPr>
        <p:spPr>
          <a:xfrm>
            <a:off x="6997758" y="2224797"/>
            <a:ext cx="11150" cy="12065"/>
          </a:xfrm>
          <a:custGeom>
            <a:rect b="b" l="l" r="r" t="t"/>
            <a:pathLst>
              <a:path extrusionOk="0" h="277" w="256">
                <a:moveTo>
                  <a:pt x="54" y="131"/>
                </a:moveTo>
                <a:cubicBezTo>
                  <a:pt x="62" y="56"/>
                  <a:pt x="232" y="277"/>
                  <a:pt x="255" y="94"/>
                </a:cubicBezTo>
                <a:cubicBezTo>
                  <a:pt x="186" y="52"/>
                  <a:pt x="185" y="54"/>
                  <a:pt x="222" y="131"/>
                </a:cubicBezTo>
                <a:cubicBezTo>
                  <a:pt x="85" y="140"/>
                  <a:pt x="146" y="117"/>
                  <a:pt x="154" y="20"/>
                </a:cubicBezTo>
                <a:cubicBezTo>
                  <a:pt x="70" y="67"/>
                  <a:pt x="50" y="1"/>
                  <a:pt x="20" y="56"/>
                </a:cubicBezTo>
                <a:cubicBezTo>
                  <a:pt x="84" y="66"/>
                  <a:pt x="1" y="118"/>
                  <a:pt x="54" y="1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5"/>
          <p:cNvSpPr/>
          <p:nvPr/>
        </p:nvSpPr>
        <p:spPr>
          <a:xfrm>
            <a:off x="6668043" y="2264389"/>
            <a:ext cx="14939" cy="11368"/>
          </a:xfrm>
          <a:custGeom>
            <a:rect b="b" l="l" r="r" t="t"/>
            <a:pathLst>
              <a:path extrusionOk="0" h="261" w="343">
                <a:moveTo>
                  <a:pt x="90" y="112"/>
                </a:moveTo>
                <a:cubicBezTo>
                  <a:pt x="179" y="32"/>
                  <a:pt x="1" y="183"/>
                  <a:pt x="90" y="223"/>
                </a:cubicBezTo>
                <a:cubicBezTo>
                  <a:pt x="174" y="219"/>
                  <a:pt x="193" y="154"/>
                  <a:pt x="258" y="223"/>
                </a:cubicBezTo>
                <a:cubicBezTo>
                  <a:pt x="342" y="30"/>
                  <a:pt x="209" y="136"/>
                  <a:pt x="292" y="1"/>
                </a:cubicBezTo>
                <a:cubicBezTo>
                  <a:pt x="233" y="34"/>
                  <a:pt x="163" y="84"/>
                  <a:pt x="225" y="150"/>
                </a:cubicBezTo>
                <a:cubicBezTo>
                  <a:pt x="162" y="114"/>
                  <a:pt x="112" y="261"/>
                  <a:pt x="90" y="150"/>
                </a:cubicBezTo>
                <a:cubicBezTo>
                  <a:pt x="132" y="134"/>
                  <a:pt x="159" y="102"/>
                  <a:pt x="157" y="38"/>
                </a:cubicBezTo>
                <a:cubicBezTo>
                  <a:pt x="111" y="40"/>
                  <a:pt x="83" y="20"/>
                  <a:pt x="56" y="1"/>
                </a:cubicBezTo>
                <a:lnTo>
                  <a:pt x="56" y="75"/>
                </a:lnTo>
                <a:cubicBezTo>
                  <a:pt x="58" y="97"/>
                  <a:pt x="61" y="119"/>
                  <a:pt x="90" y="1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5"/>
          <p:cNvSpPr/>
          <p:nvPr/>
        </p:nvSpPr>
        <p:spPr>
          <a:xfrm>
            <a:off x="7495206" y="2266697"/>
            <a:ext cx="14722" cy="15680"/>
          </a:xfrm>
          <a:custGeom>
            <a:rect b="b" l="l" r="r" t="t"/>
            <a:pathLst>
              <a:path extrusionOk="0" h="360" w="338">
                <a:moveTo>
                  <a:pt x="236" y="59"/>
                </a:moveTo>
                <a:lnTo>
                  <a:pt x="236" y="244"/>
                </a:lnTo>
                <a:cubicBezTo>
                  <a:pt x="262" y="252"/>
                  <a:pt x="302" y="246"/>
                  <a:pt x="303" y="282"/>
                </a:cubicBezTo>
                <a:lnTo>
                  <a:pt x="236" y="282"/>
                </a:lnTo>
                <a:cubicBezTo>
                  <a:pt x="166" y="261"/>
                  <a:pt x="165" y="224"/>
                  <a:pt x="202" y="170"/>
                </a:cubicBezTo>
                <a:cubicBezTo>
                  <a:pt x="138" y="186"/>
                  <a:pt x="0" y="120"/>
                  <a:pt x="34" y="244"/>
                </a:cubicBezTo>
                <a:cubicBezTo>
                  <a:pt x="194" y="203"/>
                  <a:pt x="176" y="360"/>
                  <a:pt x="337" y="319"/>
                </a:cubicBezTo>
                <a:cubicBezTo>
                  <a:pt x="289" y="270"/>
                  <a:pt x="270" y="0"/>
                  <a:pt x="236" y="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5"/>
          <p:cNvSpPr/>
          <p:nvPr/>
        </p:nvSpPr>
        <p:spPr>
          <a:xfrm>
            <a:off x="7461582" y="2270879"/>
            <a:ext cx="52919" cy="34844"/>
          </a:xfrm>
          <a:custGeom>
            <a:rect b="b" l="l" r="r" t="t"/>
            <a:pathLst>
              <a:path extrusionOk="0" h="800" w="1215">
                <a:moveTo>
                  <a:pt x="504" y="705"/>
                </a:moveTo>
                <a:cubicBezTo>
                  <a:pt x="497" y="612"/>
                  <a:pt x="555" y="590"/>
                  <a:pt x="604" y="557"/>
                </a:cubicBezTo>
                <a:cubicBezTo>
                  <a:pt x="594" y="579"/>
                  <a:pt x="520" y="700"/>
                  <a:pt x="604" y="705"/>
                </a:cubicBezTo>
                <a:cubicBezTo>
                  <a:pt x="656" y="611"/>
                  <a:pt x="663" y="494"/>
                  <a:pt x="671" y="446"/>
                </a:cubicBezTo>
                <a:cubicBezTo>
                  <a:pt x="771" y="492"/>
                  <a:pt x="966" y="326"/>
                  <a:pt x="1142" y="334"/>
                </a:cubicBezTo>
                <a:cubicBezTo>
                  <a:pt x="1150" y="363"/>
                  <a:pt x="1143" y="407"/>
                  <a:pt x="1176" y="408"/>
                </a:cubicBezTo>
                <a:cubicBezTo>
                  <a:pt x="1126" y="299"/>
                  <a:pt x="1215" y="271"/>
                  <a:pt x="1109" y="224"/>
                </a:cubicBezTo>
                <a:cubicBezTo>
                  <a:pt x="1094" y="276"/>
                  <a:pt x="1068" y="286"/>
                  <a:pt x="1109" y="334"/>
                </a:cubicBezTo>
                <a:cubicBezTo>
                  <a:pt x="1002" y="340"/>
                  <a:pt x="906" y="335"/>
                  <a:pt x="873" y="261"/>
                </a:cubicBezTo>
                <a:cubicBezTo>
                  <a:pt x="937" y="225"/>
                  <a:pt x="985" y="372"/>
                  <a:pt x="1008" y="261"/>
                </a:cubicBezTo>
                <a:cubicBezTo>
                  <a:pt x="887" y="164"/>
                  <a:pt x="746" y="320"/>
                  <a:pt x="638" y="224"/>
                </a:cubicBezTo>
                <a:cubicBezTo>
                  <a:pt x="586" y="391"/>
                  <a:pt x="857" y="204"/>
                  <a:pt x="806" y="372"/>
                </a:cubicBezTo>
                <a:cubicBezTo>
                  <a:pt x="704" y="345"/>
                  <a:pt x="684" y="409"/>
                  <a:pt x="604" y="408"/>
                </a:cubicBezTo>
                <a:cubicBezTo>
                  <a:pt x="565" y="354"/>
                  <a:pt x="565" y="315"/>
                  <a:pt x="604" y="261"/>
                </a:cubicBezTo>
                <a:cubicBezTo>
                  <a:pt x="545" y="250"/>
                  <a:pt x="437" y="365"/>
                  <a:pt x="402" y="261"/>
                </a:cubicBezTo>
                <a:cubicBezTo>
                  <a:pt x="453" y="254"/>
                  <a:pt x="527" y="274"/>
                  <a:pt x="537" y="224"/>
                </a:cubicBezTo>
                <a:cubicBezTo>
                  <a:pt x="453" y="205"/>
                  <a:pt x="334" y="224"/>
                  <a:pt x="335" y="112"/>
                </a:cubicBezTo>
                <a:cubicBezTo>
                  <a:pt x="407" y="135"/>
                  <a:pt x="550" y="267"/>
                  <a:pt x="605" y="186"/>
                </a:cubicBezTo>
                <a:cubicBezTo>
                  <a:pt x="552" y="121"/>
                  <a:pt x="425" y="138"/>
                  <a:pt x="369" y="76"/>
                </a:cubicBezTo>
                <a:cubicBezTo>
                  <a:pt x="362" y="47"/>
                  <a:pt x="368" y="2"/>
                  <a:pt x="336" y="1"/>
                </a:cubicBezTo>
                <a:cubicBezTo>
                  <a:pt x="278" y="198"/>
                  <a:pt x="235" y="289"/>
                  <a:pt x="235" y="408"/>
                </a:cubicBezTo>
                <a:cubicBezTo>
                  <a:pt x="131" y="326"/>
                  <a:pt x="326" y="37"/>
                  <a:pt x="235" y="38"/>
                </a:cubicBezTo>
                <a:cubicBezTo>
                  <a:pt x="122" y="118"/>
                  <a:pt x="223" y="157"/>
                  <a:pt x="0" y="186"/>
                </a:cubicBezTo>
                <a:cubicBezTo>
                  <a:pt x="42" y="350"/>
                  <a:pt x="134" y="458"/>
                  <a:pt x="201" y="594"/>
                </a:cubicBezTo>
                <a:cubicBezTo>
                  <a:pt x="195" y="501"/>
                  <a:pt x="276" y="503"/>
                  <a:pt x="302" y="446"/>
                </a:cubicBezTo>
                <a:cubicBezTo>
                  <a:pt x="317" y="562"/>
                  <a:pt x="118" y="635"/>
                  <a:pt x="201" y="705"/>
                </a:cubicBezTo>
                <a:cubicBezTo>
                  <a:pt x="191" y="590"/>
                  <a:pt x="299" y="800"/>
                  <a:pt x="302" y="669"/>
                </a:cubicBezTo>
                <a:cubicBezTo>
                  <a:pt x="234" y="679"/>
                  <a:pt x="309" y="561"/>
                  <a:pt x="336" y="557"/>
                </a:cubicBezTo>
                <a:lnTo>
                  <a:pt x="336" y="705"/>
                </a:lnTo>
                <a:cubicBezTo>
                  <a:pt x="419" y="701"/>
                  <a:pt x="439" y="636"/>
                  <a:pt x="504" y="70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p:nvPr/>
        </p:nvSpPr>
        <p:spPr>
          <a:xfrm>
            <a:off x="8031288" y="2273448"/>
            <a:ext cx="13763" cy="15636"/>
          </a:xfrm>
          <a:custGeom>
            <a:rect b="b" l="l" r="r" t="t"/>
            <a:pathLst>
              <a:path extrusionOk="0" h="359" w="316">
                <a:moveTo>
                  <a:pt x="1" y="202"/>
                </a:moveTo>
                <a:cubicBezTo>
                  <a:pt x="69" y="194"/>
                  <a:pt x="146" y="358"/>
                  <a:pt x="170" y="275"/>
                </a:cubicBezTo>
                <a:cubicBezTo>
                  <a:pt x="114" y="270"/>
                  <a:pt x="315" y="1"/>
                  <a:pt x="170" y="89"/>
                </a:cubicBezTo>
                <a:cubicBezTo>
                  <a:pt x="190" y="91"/>
                  <a:pt x="210" y="96"/>
                  <a:pt x="204" y="127"/>
                </a:cubicBezTo>
                <a:cubicBezTo>
                  <a:pt x="108" y="119"/>
                  <a:pt x="33" y="136"/>
                  <a:pt x="1" y="2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p:nvPr/>
        </p:nvSpPr>
        <p:spPr>
          <a:xfrm>
            <a:off x="7548431" y="2281288"/>
            <a:ext cx="11368" cy="16464"/>
          </a:xfrm>
          <a:custGeom>
            <a:rect b="b" l="l" r="r" t="t"/>
            <a:pathLst>
              <a:path extrusionOk="0" h="378" w="261">
                <a:moveTo>
                  <a:pt x="124" y="132"/>
                </a:moveTo>
                <a:cubicBezTo>
                  <a:pt x="49" y="194"/>
                  <a:pt x="0" y="378"/>
                  <a:pt x="56" y="318"/>
                </a:cubicBezTo>
                <a:cubicBezTo>
                  <a:pt x="59" y="200"/>
                  <a:pt x="147" y="272"/>
                  <a:pt x="258" y="318"/>
                </a:cubicBezTo>
                <a:cubicBezTo>
                  <a:pt x="260" y="249"/>
                  <a:pt x="233" y="239"/>
                  <a:pt x="191" y="280"/>
                </a:cubicBezTo>
                <a:cubicBezTo>
                  <a:pt x="185" y="237"/>
                  <a:pt x="197" y="176"/>
                  <a:pt x="157" y="169"/>
                </a:cubicBezTo>
                <a:cubicBezTo>
                  <a:pt x="95" y="314"/>
                  <a:pt x="198" y="0"/>
                  <a:pt x="124" y="1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p:nvPr/>
        </p:nvSpPr>
        <p:spPr>
          <a:xfrm>
            <a:off x="7241887" y="2316307"/>
            <a:ext cx="15941" cy="11107"/>
          </a:xfrm>
          <a:custGeom>
            <a:rect b="b" l="l" r="r" t="t"/>
            <a:pathLst>
              <a:path extrusionOk="0" h="255" w="366">
                <a:moveTo>
                  <a:pt x="234" y="107"/>
                </a:moveTo>
                <a:cubicBezTo>
                  <a:pt x="137" y="1"/>
                  <a:pt x="0" y="197"/>
                  <a:pt x="132" y="255"/>
                </a:cubicBezTo>
                <a:cubicBezTo>
                  <a:pt x="137" y="194"/>
                  <a:pt x="366" y="198"/>
                  <a:pt x="267" y="145"/>
                </a:cubicBezTo>
                <a:cubicBezTo>
                  <a:pt x="247" y="166"/>
                  <a:pt x="107" y="231"/>
                  <a:pt x="99" y="145"/>
                </a:cubicBezTo>
                <a:cubicBezTo>
                  <a:pt x="149" y="138"/>
                  <a:pt x="223" y="157"/>
                  <a:pt x="234" y="1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a:off x="7760373" y="2313781"/>
            <a:ext cx="11891" cy="9103"/>
          </a:xfrm>
          <a:custGeom>
            <a:rect b="b" l="l" r="r" t="t"/>
            <a:pathLst>
              <a:path extrusionOk="0" h="209" w="273">
                <a:moveTo>
                  <a:pt x="235" y="90"/>
                </a:moveTo>
                <a:cubicBezTo>
                  <a:pt x="162" y="135"/>
                  <a:pt x="70" y="120"/>
                  <a:pt x="0" y="54"/>
                </a:cubicBezTo>
                <a:cubicBezTo>
                  <a:pt x="31" y="209"/>
                  <a:pt x="224" y="150"/>
                  <a:pt x="270" y="165"/>
                </a:cubicBezTo>
                <a:cubicBezTo>
                  <a:pt x="272" y="150"/>
                  <a:pt x="192" y="1"/>
                  <a:pt x="235" y="9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p:nvPr/>
        </p:nvSpPr>
        <p:spPr>
          <a:xfrm>
            <a:off x="8062561" y="2337083"/>
            <a:ext cx="15680" cy="9364"/>
          </a:xfrm>
          <a:custGeom>
            <a:rect b="b" l="l" r="r" t="t"/>
            <a:pathLst>
              <a:path extrusionOk="0" h="215" w="360">
                <a:moveTo>
                  <a:pt x="91" y="113"/>
                </a:moveTo>
                <a:cubicBezTo>
                  <a:pt x="92" y="90"/>
                  <a:pt x="96" y="69"/>
                  <a:pt x="125" y="75"/>
                </a:cubicBezTo>
                <a:cubicBezTo>
                  <a:pt x="174" y="185"/>
                  <a:pt x="336" y="215"/>
                  <a:pt x="360" y="75"/>
                </a:cubicBezTo>
                <a:cubicBezTo>
                  <a:pt x="310" y="56"/>
                  <a:pt x="275" y="21"/>
                  <a:pt x="225" y="0"/>
                </a:cubicBezTo>
                <a:cubicBezTo>
                  <a:pt x="209" y="160"/>
                  <a:pt x="316" y="49"/>
                  <a:pt x="326" y="113"/>
                </a:cubicBezTo>
                <a:cubicBezTo>
                  <a:pt x="248" y="180"/>
                  <a:pt x="153" y="82"/>
                  <a:pt x="158" y="39"/>
                </a:cubicBezTo>
                <a:cubicBezTo>
                  <a:pt x="167" y="80"/>
                  <a:pt x="0" y="37"/>
                  <a:pt x="91"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5"/>
          <p:cNvSpPr/>
          <p:nvPr/>
        </p:nvSpPr>
        <p:spPr>
          <a:xfrm>
            <a:off x="8075933" y="2340350"/>
            <a:ext cx="6707" cy="12065"/>
          </a:xfrm>
          <a:custGeom>
            <a:rect b="b" l="l" r="r" t="t"/>
            <a:pathLst>
              <a:path extrusionOk="0" h="277" w="154">
                <a:moveTo>
                  <a:pt x="86" y="223"/>
                </a:moveTo>
                <a:cubicBezTo>
                  <a:pt x="51" y="222"/>
                  <a:pt x="1" y="240"/>
                  <a:pt x="53" y="260"/>
                </a:cubicBezTo>
                <a:cubicBezTo>
                  <a:pt x="146" y="276"/>
                  <a:pt x="85" y="122"/>
                  <a:pt x="154" y="112"/>
                </a:cubicBezTo>
                <a:cubicBezTo>
                  <a:pt x="137" y="68"/>
                  <a:pt x="118" y="28"/>
                  <a:pt x="86" y="0"/>
                </a:cubicBezTo>
                <a:cubicBezTo>
                  <a:pt x="50" y="118"/>
                  <a:pt x="84" y="84"/>
                  <a:pt x="86"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5"/>
          <p:cNvSpPr/>
          <p:nvPr/>
        </p:nvSpPr>
        <p:spPr>
          <a:xfrm>
            <a:off x="8080724" y="2336909"/>
            <a:ext cx="15898" cy="15767"/>
          </a:xfrm>
          <a:custGeom>
            <a:rect b="b" l="l" r="r" t="t"/>
            <a:pathLst>
              <a:path extrusionOk="0" h="362" w="365">
                <a:moveTo>
                  <a:pt x="178" y="265"/>
                </a:moveTo>
                <a:cubicBezTo>
                  <a:pt x="291" y="141"/>
                  <a:pt x="307" y="362"/>
                  <a:pt x="347" y="339"/>
                </a:cubicBezTo>
                <a:cubicBezTo>
                  <a:pt x="302" y="240"/>
                  <a:pt x="364" y="51"/>
                  <a:pt x="313" y="117"/>
                </a:cubicBezTo>
                <a:cubicBezTo>
                  <a:pt x="330" y="158"/>
                  <a:pt x="63" y="124"/>
                  <a:pt x="178" y="43"/>
                </a:cubicBezTo>
                <a:cubicBezTo>
                  <a:pt x="60" y="1"/>
                  <a:pt x="1" y="174"/>
                  <a:pt x="111" y="79"/>
                </a:cubicBezTo>
                <a:cubicBezTo>
                  <a:pt x="113" y="143"/>
                  <a:pt x="85" y="175"/>
                  <a:pt x="44" y="191"/>
                </a:cubicBezTo>
                <a:cubicBezTo>
                  <a:pt x="54" y="321"/>
                  <a:pt x="135" y="60"/>
                  <a:pt x="145" y="191"/>
                </a:cubicBezTo>
                <a:cubicBezTo>
                  <a:pt x="64" y="265"/>
                  <a:pt x="206" y="200"/>
                  <a:pt x="212" y="153"/>
                </a:cubicBezTo>
                <a:cubicBezTo>
                  <a:pt x="229" y="226"/>
                  <a:pt x="96" y="344"/>
                  <a:pt x="178" y="26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5"/>
          <p:cNvSpPr/>
          <p:nvPr/>
        </p:nvSpPr>
        <p:spPr>
          <a:xfrm>
            <a:off x="6565034" y="2347972"/>
            <a:ext cx="12195" cy="11803"/>
          </a:xfrm>
          <a:custGeom>
            <a:rect b="b" l="l" r="r" t="t"/>
            <a:pathLst>
              <a:path extrusionOk="0" h="271" w="280">
                <a:moveTo>
                  <a:pt x="202" y="48"/>
                </a:moveTo>
                <a:cubicBezTo>
                  <a:pt x="194" y="76"/>
                  <a:pt x="200" y="122"/>
                  <a:pt x="168" y="122"/>
                </a:cubicBezTo>
                <a:cubicBezTo>
                  <a:pt x="192" y="0"/>
                  <a:pt x="101" y="65"/>
                  <a:pt x="100" y="122"/>
                </a:cubicBezTo>
                <a:cubicBezTo>
                  <a:pt x="126" y="131"/>
                  <a:pt x="167" y="124"/>
                  <a:pt x="168" y="159"/>
                </a:cubicBezTo>
                <a:cubicBezTo>
                  <a:pt x="55" y="133"/>
                  <a:pt x="57" y="235"/>
                  <a:pt x="0" y="270"/>
                </a:cubicBezTo>
                <a:cubicBezTo>
                  <a:pt x="104" y="259"/>
                  <a:pt x="279" y="136"/>
                  <a:pt x="202" y="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5"/>
          <p:cNvSpPr/>
          <p:nvPr/>
        </p:nvSpPr>
        <p:spPr>
          <a:xfrm>
            <a:off x="6573701" y="2358121"/>
            <a:ext cx="131" cy="131"/>
          </a:xfrm>
          <a:custGeom>
            <a:rect b="b" l="l" r="r" t="t"/>
            <a:pathLst>
              <a:path extrusionOk="0" h="3" w="3">
                <a:moveTo>
                  <a:pt x="1" y="1"/>
                </a:moveTo>
                <a:cubicBezTo>
                  <a:pt x="1" y="2"/>
                  <a:pt x="2" y="2"/>
                  <a:pt x="2" y="2"/>
                </a:cubicBezTo>
                <a:lnTo>
                  <a:pt x="2" y="1"/>
                </a:lnTo>
                <a:cubicBezTo>
                  <a:pt x="1" y="1"/>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5"/>
          <p:cNvSpPr/>
          <p:nvPr/>
        </p:nvSpPr>
        <p:spPr>
          <a:xfrm>
            <a:off x="6570870" y="2358208"/>
            <a:ext cx="7709" cy="6403"/>
          </a:xfrm>
          <a:custGeom>
            <a:rect b="b" l="l" r="r" t="t"/>
            <a:pathLst>
              <a:path extrusionOk="0" h="147" w="177">
                <a:moveTo>
                  <a:pt x="0" y="146"/>
                </a:moveTo>
                <a:cubicBezTo>
                  <a:pt x="176" y="100"/>
                  <a:pt x="133" y="23"/>
                  <a:pt x="68" y="0"/>
                </a:cubicBezTo>
                <a:cubicBezTo>
                  <a:pt x="69" y="35"/>
                  <a:pt x="95" y="43"/>
                  <a:pt x="101" y="73"/>
                </a:cubicBezTo>
                <a:cubicBezTo>
                  <a:pt x="43" y="70"/>
                  <a:pt x="15" y="101"/>
                  <a:pt x="0" y="14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5"/>
          <p:cNvSpPr/>
          <p:nvPr/>
        </p:nvSpPr>
        <p:spPr>
          <a:xfrm>
            <a:off x="6569171" y="2357511"/>
            <a:ext cx="4573" cy="3876"/>
          </a:xfrm>
          <a:custGeom>
            <a:rect b="b" l="l" r="r" t="t"/>
            <a:pathLst>
              <a:path extrusionOk="0" h="89" w="105">
                <a:moveTo>
                  <a:pt x="5" y="89"/>
                </a:moveTo>
                <a:cubicBezTo>
                  <a:pt x="53" y="80"/>
                  <a:pt x="62" y="31"/>
                  <a:pt x="105" y="15"/>
                </a:cubicBezTo>
                <a:cubicBezTo>
                  <a:pt x="57" y="0"/>
                  <a:pt x="1" y="15"/>
                  <a:pt x="5" y="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5"/>
          <p:cNvSpPr/>
          <p:nvPr/>
        </p:nvSpPr>
        <p:spPr>
          <a:xfrm>
            <a:off x="7717819" y="2354593"/>
            <a:ext cx="14765" cy="8363"/>
          </a:xfrm>
          <a:custGeom>
            <a:rect b="b" l="l" r="r" t="t"/>
            <a:pathLst>
              <a:path extrusionOk="0" h="192" w="339">
                <a:moveTo>
                  <a:pt x="1" y="156"/>
                </a:moveTo>
                <a:cubicBezTo>
                  <a:pt x="136" y="83"/>
                  <a:pt x="226" y="85"/>
                  <a:pt x="338" y="192"/>
                </a:cubicBezTo>
                <a:cubicBezTo>
                  <a:pt x="304" y="39"/>
                  <a:pt x="48" y="0"/>
                  <a:pt x="1" y="1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5"/>
          <p:cNvSpPr/>
          <p:nvPr/>
        </p:nvSpPr>
        <p:spPr>
          <a:xfrm>
            <a:off x="7721608" y="2359515"/>
            <a:ext cx="9495" cy="16028"/>
          </a:xfrm>
          <a:custGeom>
            <a:rect b="b" l="l" r="r" t="t"/>
            <a:pathLst>
              <a:path extrusionOk="0" h="368" w="218">
                <a:moveTo>
                  <a:pt x="150" y="154"/>
                </a:moveTo>
                <a:cubicBezTo>
                  <a:pt x="118" y="336"/>
                  <a:pt x="97" y="73"/>
                  <a:pt x="183" y="80"/>
                </a:cubicBezTo>
                <a:cubicBezTo>
                  <a:pt x="106" y="69"/>
                  <a:pt x="39" y="1"/>
                  <a:pt x="15" y="116"/>
                </a:cubicBezTo>
                <a:cubicBezTo>
                  <a:pt x="84" y="127"/>
                  <a:pt x="83" y="216"/>
                  <a:pt x="116" y="265"/>
                </a:cubicBezTo>
                <a:cubicBezTo>
                  <a:pt x="64" y="269"/>
                  <a:pt x="0" y="261"/>
                  <a:pt x="15" y="339"/>
                </a:cubicBezTo>
                <a:cubicBezTo>
                  <a:pt x="122" y="367"/>
                  <a:pt x="217" y="195"/>
                  <a:pt x="150" y="1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p:nvPr/>
        </p:nvSpPr>
        <p:spPr>
          <a:xfrm>
            <a:off x="7725746" y="2365787"/>
            <a:ext cx="14068" cy="14547"/>
          </a:xfrm>
          <a:custGeom>
            <a:rect b="b" l="l" r="r" t="t"/>
            <a:pathLst>
              <a:path extrusionOk="0" h="334" w="323">
                <a:moveTo>
                  <a:pt x="257" y="159"/>
                </a:moveTo>
                <a:cubicBezTo>
                  <a:pt x="158" y="168"/>
                  <a:pt x="131" y="210"/>
                  <a:pt x="88" y="159"/>
                </a:cubicBezTo>
                <a:cubicBezTo>
                  <a:pt x="220" y="61"/>
                  <a:pt x="149" y="79"/>
                  <a:pt x="257" y="84"/>
                </a:cubicBezTo>
                <a:cubicBezTo>
                  <a:pt x="216" y="76"/>
                  <a:pt x="237" y="43"/>
                  <a:pt x="257" y="10"/>
                </a:cubicBezTo>
                <a:cubicBezTo>
                  <a:pt x="113" y="1"/>
                  <a:pt x="1" y="219"/>
                  <a:pt x="21" y="270"/>
                </a:cubicBezTo>
                <a:cubicBezTo>
                  <a:pt x="43" y="145"/>
                  <a:pt x="323" y="333"/>
                  <a:pt x="223" y="232"/>
                </a:cubicBezTo>
                <a:cubicBezTo>
                  <a:pt x="203" y="230"/>
                  <a:pt x="183" y="227"/>
                  <a:pt x="189" y="195"/>
                </a:cubicBezTo>
                <a:cubicBezTo>
                  <a:pt x="216" y="187"/>
                  <a:pt x="256" y="195"/>
                  <a:pt x="257" y="1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p:nvPr/>
        </p:nvSpPr>
        <p:spPr>
          <a:xfrm>
            <a:off x="6631195" y="2360996"/>
            <a:ext cx="15026" cy="10105"/>
          </a:xfrm>
          <a:custGeom>
            <a:rect b="b" l="l" r="r" t="t"/>
            <a:pathLst>
              <a:path extrusionOk="0" h="232" w="345">
                <a:moveTo>
                  <a:pt x="95" y="82"/>
                </a:moveTo>
                <a:cubicBezTo>
                  <a:pt x="345" y="70"/>
                  <a:pt x="1" y="176"/>
                  <a:pt x="129" y="231"/>
                </a:cubicBezTo>
                <a:cubicBezTo>
                  <a:pt x="137" y="129"/>
                  <a:pt x="253" y="146"/>
                  <a:pt x="297" y="82"/>
                </a:cubicBezTo>
                <a:cubicBezTo>
                  <a:pt x="273" y="54"/>
                  <a:pt x="110" y="1"/>
                  <a:pt x="95" y="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5"/>
          <p:cNvSpPr/>
          <p:nvPr/>
        </p:nvSpPr>
        <p:spPr>
          <a:xfrm>
            <a:off x="7231085" y="2362781"/>
            <a:ext cx="13676" cy="26089"/>
          </a:xfrm>
          <a:custGeom>
            <a:rect b="b" l="l" r="r" t="t"/>
            <a:pathLst>
              <a:path extrusionOk="0" h="599" w="314">
                <a:moveTo>
                  <a:pt x="44" y="264"/>
                </a:moveTo>
                <a:cubicBezTo>
                  <a:pt x="127" y="321"/>
                  <a:pt x="4" y="534"/>
                  <a:pt x="78" y="450"/>
                </a:cubicBezTo>
                <a:cubicBezTo>
                  <a:pt x="141" y="441"/>
                  <a:pt x="59" y="389"/>
                  <a:pt x="111" y="376"/>
                </a:cubicBezTo>
                <a:cubicBezTo>
                  <a:pt x="133" y="379"/>
                  <a:pt x="151" y="381"/>
                  <a:pt x="145" y="413"/>
                </a:cubicBezTo>
                <a:cubicBezTo>
                  <a:pt x="136" y="468"/>
                  <a:pt x="1" y="569"/>
                  <a:pt x="78" y="599"/>
                </a:cubicBezTo>
                <a:cubicBezTo>
                  <a:pt x="94" y="548"/>
                  <a:pt x="130" y="508"/>
                  <a:pt x="178" y="486"/>
                </a:cubicBezTo>
                <a:cubicBezTo>
                  <a:pt x="181" y="423"/>
                  <a:pt x="171" y="372"/>
                  <a:pt x="145" y="339"/>
                </a:cubicBezTo>
                <a:cubicBezTo>
                  <a:pt x="222" y="265"/>
                  <a:pt x="183" y="348"/>
                  <a:pt x="246" y="376"/>
                </a:cubicBezTo>
                <a:cubicBezTo>
                  <a:pt x="245" y="335"/>
                  <a:pt x="256" y="297"/>
                  <a:pt x="280" y="264"/>
                </a:cubicBezTo>
                <a:cubicBezTo>
                  <a:pt x="147" y="271"/>
                  <a:pt x="290" y="207"/>
                  <a:pt x="213" y="154"/>
                </a:cubicBezTo>
                <a:cubicBezTo>
                  <a:pt x="252" y="158"/>
                  <a:pt x="288" y="219"/>
                  <a:pt x="313" y="154"/>
                </a:cubicBezTo>
                <a:cubicBezTo>
                  <a:pt x="293" y="102"/>
                  <a:pt x="184" y="147"/>
                  <a:pt x="178" y="79"/>
                </a:cubicBezTo>
                <a:cubicBezTo>
                  <a:pt x="289" y="106"/>
                  <a:pt x="230" y="5"/>
                  <a:pt x="178" y="5"/>
                </a:cubicBezTo>
                <a:cubicBezTo>
                  <a:pt x="181" y="106"/>
                  <a:pt x="122" y="79"/>
                  <a:pt x="178" y="154"/>
                </a:cubicBezTo>
                <a:cubicBezTo>
                  <a:pt x="145" y="154"/>
                  <a:pt x="138" y="183"/>
                  <a:pt x="111" y="190"/>
                </a:cubicBezTo>
                <a:cubicBezTo>
                  <a:pt x="74" y="117"/>
                  <a:pt x="121" y="1"/>
                  <a:pt x="78" y="79"/>
                </a:cubicBezTo>
                <a:cubicBezTo>
                  <a:pt x="28" y="132"/>
                  <a:pt x="173" y="283"/>
                  <a:pt x="44" y="26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5"/>
          <p:cNvSpPr/>
          <p:nvPr/>
        </p:nvSpPr>
        <p:spPr>
          <a:xfrm>
            <a:off x="6638251" y="2371884"/>
            <a:ext cx="8842" cy="6315"/>
          </a:xfrm>
          <a:custGeom>
            <a:rect b="b" l="l" r="r" t="t"/>
            <a:pathLst>
              <a:path extrusionOk="0" h="145" w="203">
                <a:moveTo>
                  <a:pt x="168" y="93"/>
                </a:moveTo>
                <a:cubicBezTo>
                  <a:pt x="168" y="113"/>
                  <a:pt x="196" y="135"/>
                  <a:pt x="202" y="93"/>
                </a:cubicBezTo>
                <a:cubicBezTo>
                  <a:pt x="176" y="84"/>
                  <a:pt x="164" y="61"/>
                  <a:pt x="168" y="19"/>
                </a:cubicBezTo>
                <a:cubicBezTo>
                  <a:pt x="64" y="0"/>
                  <a:pt x="31" y="65"/>
                  <a:pt x="0" y="130"/>
                </a:cubicBezTo>
                <a:cubicBezTo>
                  <a:pt x="82" y="145"/>
                  <a:pt x="73" y="62"/>
                  <a:pt x="168" y="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5"/>
          <p:cNvSpPr/>
          <p:nvPr/>
        </p:nvSpPr>
        <p:spPr>
          <a:xfrm>
            <a:off x="7303344" y="2375935"/>
            <a:ext cx="13807" cy="14112"/>
          </a:xfrm>
          <a:custGeom>
            <a:rect b="b" l="l" r="r" t="t"/>
            <a:pathLst>
              <a:path extrusionOk="0" h="324" w="317">
                <a:moveTo>
                  <a:pt x="0" y="223"/>
                </a:moveTo>
                <a:cubicBezTo>
                  <a:pt x="57" y="324"/>
                  <a:pt x="172" y="91"/>
                  <a:pt x="100" y="260"/>
                </a:cubicBezTo>
                <a:cubicBezTo>
                  <a:pt x="159" y="262"/>
                  <a:pt x="204" y="251"/>
                  <a:pt x="235" y="223"/>
                </a:cubicBezTo>
                <a:cubicBezTo>
                  <a:pt x="234" y="262"/>
                  <a:pt x="251" y="317"/>
                  <a:pt x="269" y="260"/>
                </a:cubicBezTo>
                <a:cubicBezTo>
                  <a:pt x="217" y="201"/>
                  <a:pt x="317" y="53"/>
                  <a:pt x="202" y="0"/>
                </a:cubicBezTo>
                <a:cubicBezTo>
                  <a:pt x="193" y="173"/>
                  <a:pt x="108" y="30"/>
                  <a:pt x="67" y="148"/>
                </a:cubicBezTo>
                <a:cubicBezTo>
                  <a:pt x="34" y="80"/>
                  <a:pt x="167" y="24"/>
                  <a:pt x="67" y="0"/>
                </a:cubicBezTo>
                <a:cubicBezTo>
                  <a:pt x="59" y="29"/>
                  <a:pt x="67" y="73"/>
                  <a:pt x="33" y="74"/>
                </a:cubicBezTo>
                <a:cubicBezTo>
                  <a:pt x="33" y="54"/>
                  <a:pt x="6" y="31"/>
                  <a:pt x="0" y="74"/>
                </a:cubicBezTo>
                <a:cubicBezTo>
                  <a:pt x="83" y="79"/>
                  <a:pt x="9" y="200"/>
                  <a:pt x="0"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5"/>
          <p:cNvSpPr/>
          <p:nvPr/>
        </p:nvSpPr>
        <p:spPr>
          <a:xfrm>
            <a:off x="7865951" y="2380726"/>
            <a:ext cx="10192" cy="11368"/>
          </a:xfrm>
          <a:custGeom>
            <a:rect b="b" l="l" r="r" t="t"/>
            <a:pathLst>
              <a:path extrusionOk="0" h="261" w="234">
                <a:moveTo>
                  <a:pt x="98" y="261"/>
                </a:moveTo>
                <a:cubicBezTo>
                  <a:pt x="106" y="216"/>
                  <a:pt x="135" y="238"/>
                  <a:pt x="165" y="261"/>
                </a:cubicBezTo>
                <a:cubicBezTo>
                  <a:pt x="173" y="232"/>
                  <a:pt x="166" y="187"/>
                  <a:pt x="199" y="187"/>
                </a:cubicBezTo>
                <a:cubicBezTo>
                  <a:pt x="207" y="215"/>
                  <a:pt x="200" y="259"/>
                  <a:pt x="233" y="261"/>
                </a:cubicBezTo>
                <a:lnTo>
                  <a:pt x="233" y="149"/>
                </a:lnTo>
                <a:cubicBezTo>
                  <a:pt x="123" y="158"/>
                  <a:pt x="162" y="5"/>
                  <a:pt x="65" y="1"/>
                </a:cubicBezTo>
                <a:cubicBezTo>
                  <a:pt x="0" y="70"/>
                  <a:pt x="2" y="172"/>
                  <a:pt x="31" y="223"/>
                </a:cubicBezTo>
                <a:cubicBezTo>
                  <a:pt x="38" y="182"/>
                  <a:pt x="68" y="166"/>
                  <a:pt x="98" y="149"/>
                </a:cubicBezTo>
                <a:cubicBezTo>
                  <a:pt x="93" y="194"/>
                  <a:pt x="39" y="233"/>
                  <a:pt x="98" y="2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5"/>
          <p:cNvSpPr/>
          <p:nvPr/>
        </p:nvSpPr>
        <p:spPr>
          <a:xfrm>
            <a:off x="8064957" y="2383340"/>
            <a:ext cx="11978" cy="21298"/>
          </a:xfrm>
          <a:custGeom>
            <a:rect b="b" l="l" r="r" t="t"/>
            <a:pathLst>
              <a:path extrusionOk="0" h="489" w="275">
                <a:moveTo>
                  <a:pt x="103" y="423"/>
                </a:moveTo>
                <a:cubicBezTo>
                  <a:pt x="62" y="420"/>
                  <a:pt x="24" y="412"/>
                  <a:pt x="36" y="349"/>
                </a:cubicBezTo>
                <a:cubicBezTo>
                  <a:pt x="83" y="348"/>
                  <a:pt x="110" y="366"/>
                  <a:pt x="137" y="386"/>
                </a:cubicBezTo>
                <a:cubicBezTo>
                  <a:pt x="184" y="339"/>
                  <a:pt x="151" y="204"/>
                  <a:pt x="238" y="201"/>
                </a:cubicBezTo>
                <a:cubicBezTo>
                  <a:pt x="194" y="471"/>
                  <a:pt x="274" y="471"/>
                  <a:pt x="271" y="201"/>
                </a:cubicBezTo>
                <a:cubicBezTo>
                  <a:pt x="213" y="88"/>
                  <a:pt x="167" y="302"/>
                  <a:pt x="137" y="201"/>
                </a:cubicBezTo>
                <a:cubicBezTo>
                  <a:pt x="167" y="179"/>
                  <a:pt x="244" y="1"/>
                  <a:pt x="170" y="89"/>
                </a:cubicBezTo>
                <a:cubicBezTo>
                  <a:pt x="140" y="197"/>
                  <a:pt x="47" y="99"/>
                  <a:pt x="36" y="163"/>
                </a:cubicBezTo>
                <a:cubicBezTo>
                  <a:pt x="83" y="166"/>
                  <a:pt x="167" y="308"/>
                  <a:pt x="103" y="312"/>
                </a:cubicBezTo>
                <a:cubicBezTo>
                  <a:pt x="87" y="267"/>
                  <a:pt x="68" y="228"/>
                  <a:pt x="36" y="201"/>
                </a:cubicBezTo>
                <a:cubicBezTo>
                  <a:pt x="60" y="314"/>
                  <a:pt x="1" y="336"/>
                  <a:pt x="2" y="423"/>
                </a:cubicBezTo>
                <a:cubicBezTo>
                  <a:pt x="42" y="428"/>
                  <a:pt x="78" y="489"/>
                  <a:pt x="103" y="4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5"/>
          <p:cNvSpPr/>
          <p:nvPr/>
        </p:nvSpPr>
        <p:spPr>
          <a:xfrm>
            <a:off x="7772089" y="2386955"/>
            <a:ext cx="12544" cy="14809"/>
          </a:xfrm>
          <a:custGeom>
            <a:rect b="b" l="l" r="r" t="t"/>
            <a:pathLst>
              <a:path extrusionOk="0" h="340" w="288">
                <a:moveTo>
                  <a:pt x="135" y="340"/>
                </a:moveTo>
                <a:cubicBezTo>
                  <a:pt x="142" y="312"/>
                  <a:pt x="163" y="298"/>
                  <a:pt x="202" y="303"/>
                </a:cubicBezTo>
                <a:cubicBezTo>
                  <a:pt x="246" y="209"/>
                  <a:pt x="69" y="187"/>
                  <a:pt x="168" y="154"/>
                </a:cubicBezTo>
                <a:cubicBezTo>
                  <a:pt x="217" y="135"/>
                  <a:pt x="250" y="299"/>
                  <a:pt x="269" y="192"/>
                </a:cubicBezTo>
                <a:cubicBezTo>
                  <a:pt x="205" y="182"/>
                  <a:pt x="287" y="130"/>
                  <a:pt x="235" y="118"/>
                </a:cubicBezTo>
                <a:cubicBezTo>
                  <a:pt x="250" y="207"/>
                  <a:pt x="11" y="1"/>
                  <a:pt x="100" y="118"/>
                </a:cubicBezTo>
                <a:cubicBezTo>
                  <a:pt x="125" y="121"/>
                  <a:pt x="125" y="263"/>
                  <a:pt x="100" y="266"/>
                </a:cubicBezTo>
                <a:cubicBezTo>
                  <a:pt x="9" y="114"/>
                  <a:pt x="38" y="90"/>
                  <a:pt x="0" y="266"/>
                </a:cubicBezTo>
                <a:cubicBezTo>
                  <a:pt x="92" y="239"/>
                  <a:pt x="68" y="340"/>
                  <a:pt x="135" y="34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5"/>
          <p:cNvSpPr/>
          <p:nvPr/>
        </p:nvSpPr>
        <p:spPr>
          <a:xfrm>
            <a:off x="7537717" y="2391528"/>
            <a:ext cx="10758" cy="8624"/>
          </a:xfrm>
          <a:custGeom>
            <a:rect b="b" l="l" r="r" t="t"/>
            <a:pathLst>
              <a:path extrusionOk="0" h="198" w="247">
                <a:moveTo>
                  <a:pt x="33" y="87"/>
                </a:moveTo>
                <a:cubicBezTo>
                  <a:pt x="2" y="98"/>
                  <a:pt x="2" y="186"/>
                  <a:pt x="33" y="198"/>
                </a:cubicBezTo>
                <a:cubicBezTo>
                  <a:pt x="28" y="47"/>
                  <a:pt x="182" y="125"/>
                  <a:pt x="202" y="87"/>
                </a:cubicBezTo>
                <a:cubicBezTo>
                  <a:pt x="181" y="85"/>
                  <a:pt x="161" y="81"/>
                  <a:pt x="168" y="49"/>
                </a:cubicBezTo>
                <a:cubicBezTo>
                  <a:pt x="246" y="25"/>
                  <a:pt x="82" y="0"/>
                  <a:pt x="33" y="49"/>
                </a:cubicBezTo>
                <a:cubicBezTo>
                  <a:pt x="33" y="28"/>
                  <a:pt x="5" y="7"/>
                  <a:pt x="0" y="49"/>
                </a:cubicBezTo>
                <a:cubicBezTo>
                  <a:pt x="19" y="51"/>
                  <a:pt x="40" y="56"/>
                  <a:pt x="33" y="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5"/>
          <p:cNvSpPr/>
          <p:nvPr/>
        </p:nvSpPr>
        <p:spPr>
          <a:xfrm>
            <a:off x="8044355" y="2405466"/>
            <a:ext cx="12239" cy="12544"/>
          </a:xfrm>
          <a:custGeom>
            <a:rect b="b" l="l" r="r" t="t"/>
            <a:pathLst>
              <a:path extrusionOk="0" h="288" w="281">
                <a:moveTo>
                  <a:pt x="71" y="26"/>
                </a:moveTo>
                <a:cubicBezTo>
                  <a:pt x="148" y="157"/>
                  <a:pt x="1" y="149"/>
                  <a:pt x="71" y="249"/>
                </a:cubicBezTo>
                <a:cubicBezTo>
                  <a:pt x="171" y="216"/>
                  <a:pt x="175" y="216"/>
                  <a:pt x="273" y="249"/>
                </a:cubicBezTo>
                <a:cubicBezTo>
                  <a:pt x="281" y="15"/>
                  <a:pt x="123" y="287"/>
                  <a:pt x="71" y="175"/>
                </a:cubicBezTo>
                <a:cubicBezTo>
                  <a:pt x="172" y="183"/>
                  <a:pt x="149" y="0"/>
                  <a:pt x="71" y="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5"/>
          <p:cNvSpPr/>
          <p:nvPr/>
        </p:nvSpPr>
        <p:spPr>
          <a:xfrm>
            <a:off x="7063092" y="2427592"/>
            <a:ext cx="7753" cy="19077"/>
          </a:xfrm>
          <a:custGeom>
            <a:rect b="b" l="l" r="r" t="t"/>
            <a:pathLst>
              <a:path extrusionOk="0" h="438" w="178">
                <a:moveTo>
                  <a:pt x="33" y="149"/>
                </a:moveTo>
                <a:cubicBezTo>
                  <a:pt x="35" y="110"/>
                  <a:pt x="18" y="54"/>
                  <a:pt x="0" y="112"/>
                </a:cubicBezTo>
                <a:cubicBezTo>
                  <a:pt x="120" y="438"/>
                  <a:pt x="177" y="140"/>
                  <a:pt x="66" y="1"/>
                </a:cubicBezTo>
                <a:cubicBezTo>
                  <a:pt x="72" y="94"/>
                  <a:pt x="132" y="116"/>
                  <a:pt x="33"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5"/>
          <p:cNvSpPr/>
          <p:nvPr/>
        </p:nvSpPr>
        <p:spPr>
          <a:xfrm>
            <a:off x="6580017" y="2427462"/>
            <a:ext cx="18032" cy="27745"/>
          </a:xfrm>
          <a:custGeom>
            <a:rect b="b" l="l" r="r" t="t"/>
            <a:pathLst>
              <a:path extrusionOk="0" h="637" w="414">
                <a:moveTo>
                  <a:pt x="194" y="300"/>
                </a:moveTo>
                <a:cubicBezTo>
                  <a:pt x="42" y="334"/>
                  <a:pt x="164" y="637"/>
                  <a:pt x="328" y="560"/>
                </a:cubicBezTo>
                <a:cubicBezTo>
                  <a:pt x="374" y="435"/>
                  <a:pt x="413" y="191"/>
                  <a:pt x="295" y="263"/>
                </a:cubicBezTo>
                <a:cubicBezTo>
                  <a:pt x="339" y="263"/>
                  <a:pt x="337" y="366"/>
                  <a:pt x="295" y="375"/>
                </a:cubicBezTo>
                <a:cubicBezTo>
                  <a:pt x="316" y="242"/>
                  <a:pt x="110" y="170"/>
                  <a:pt x="261" y="115"/>
                </a:cubicBezTo>
                <a:cubicBezTo>
                  <a:pt x="152" y="187"/>
                  <a:pt x="349" y="234"/>
                  <a:pt x="362" y="152"/>
                </a:cubicBezTo>
                <a:cubicBezTo>
                  <a:pt x="336" y="144"/>
                  <a:pt x="322" y="120"/>
                  <a:pt x="328" y="77"/>
                </a:cubicBezTo>
                <a:cubicBezTo>
                  <a:pt x="189" y="117"/>
                  <a:pt x="100" y="0"/>
                  <a:pt x="26" y="77"/>
                </a:cubicBezTo>
                <a:cubicBezTo>
                  <a:pt x="0" y="242"/>
                  <a:pt x="157" y="206"/>
                  <a:pt x="194" y="3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5"/>
          <p:cNvSpPr/>
          <p:nvPr/>
        </p:nvSpPr>
        <p:spPr>
          <a:xfrm>
            <a:off x="7784067" y="2426068"/>
            <a:ext cx="10671" cy="11281"/>
          </a:xfrm>
          <a:custGeom>
            <a:rect b="b" l="l" r="r" t="t"/>
            <a:pathLst>
              <a:path extrusionOk="0" h="259" w="245">
                <a:moveTo>
                  <a:pt x="129" y="258"/>
                </a:moveTo>
                <a:cubicBezTo>
                  <a:pt x="138" y="171"/>
                  <a:pt x="245" y="189"/>
                  <a:pt x="229" y="73"/>
                </a:cubicBezTo>
                <a:cubicBezTo>
                  <a:pt x="206" y="217"/>
                  <a:pt x="1" y="0"/>
                  <a:pt x="27" y="147"/>
                </a:cubicBezTo>
                <a:cubicBezTo>
                  <a:pt x="35" y="118"/>
                  <a:pt x="55" y="104"/>
                  <a:pt x="95" y="109"/>
                </a:cubicBezTo>
                <a:cubicBezTo>
                  <a:pt x="138" y="202"/>
                  <a:pt x="78" y="226"/>
                  <a:pt x="129" y="2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5"/>
          <p:cNvSpPr/>
          <p:nvPr/>
        </p:nvSpPr>
        <p:spPr>
          <a:xfrm>
            <a:off x="7781846" y="2435694"/>
            <a:ext cx="13720" cy="8101"/>
          </a:xfrm>
          <a:custGeom>
            <a:rect b="b" l="l" r="r" t="t"/>
            <a:pathLst>
              <a:path extrusionOk="0" h="186" w="315">
                <a:moveTo>
                  <a:pt x="78" y="186"/>
                </a:moveTo>
                <a:cubicBezTo>
                  <a:pt x="170" y="74"/>
                  <a:pt x="268" y="116"/>
                  <a:pt x="314" y="111"/>
                </a:cubicBezTo>
                <a:cubicBezTo>
                  <a:pt x="288" y="103"/>
                  <a:pt x="274" y="80"/>
                  <a:pt x="280" y="37"/>
                </a:cubicBezTo>
                <a:cubicBezTo>
                  <a:pt x="126" y="116"/>
                  <a:pt x="130" y="89"/>
                  <a:pt x="11" y="1"/>
                </a:cubicBezTo>
                <a:cubicBezTo>
                  <a:pt x="1" y="73"/>
                  <a:pt x="56" y="73"/>
                  <a:pt x="78" y="111"/>
                </a:cubicBezTo>
                <a:cubicBezTo>
                  <a:pt x="81" y="153"/>
                  <a:pt x="29" y="169"/>
                  <a:pt x="78"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5"/>
          <p:cNvSpPr/>
          <p:nvPr/>
        </p:nvSpPr>
        <p:spPr>
          <a:xfrm>
            <a:off x="7807631" y="2433211"/>
            <a:ext cx="9931" cy="11716"/>
          </a:xfrm>
          <a:custGeom>
            <a:rect b="b" l="l" r="r" t="t"/>
            <a:pathLst>
              <a:path extrusionOk="0" h="269" w="228">
                <a:moveTo>
                  <a:pt x="92" y="205"/>
                </a:moveTo>
                <a:cubicBezTo>
                  <a:pt x="95" y="134"/>
                  <a:pt x="224" y="269"/>
                  <a:pt x="227" y="131"/>
                </a:cubicBezTo>
                <a:cubicBezTo>
                  <a:pt x="183" y="94"/>
                  <a:pt x="0" y="1"/>
                  <a:pt x="92" y="131"/>
                </a:cubicBezTo>
                <a:cubicBezTo>
                  <a:pt x="194" y="30"/>
                  <a:pt x="0" y="217"/>
                  <a:pt x="92" y="20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5"/>
          <p:cNvSpPr/>
          <p:nvPr/>
        </p:nvSpPr>
        <p:spPr>
          <a:xfrm>
            <a:off x="7477784" y="2442488"/>
            <a:ext cx="16159" cy="12631"/>
          </a:xfrm>
          <a:custGeom>
            <a:rect b="b" l="l" r="r" t="t"/>
            <a:pathLst>
              <a:path extrusionOk="0" h="290" w="371">
                <a:moveTo>
                  <a:pt x="132" y="290"/>
                </a:moveTo>
                <a:cubicBezTo>
                  <a:pt x="125" y="227"/>
                  <a:pt x="371" y="262"/>
                  <a:pt x="232" y="177"/>
                </a:cubicBezTo>
                <a:cubicBezTo>
                  <a:pt x="228" y="222"/>
                  <a:pt x="179" y="218"/>
                  <a:pt x="132" y="215"/>
                </a:cubicBezTo>
                <a:cubicBezTo>
                  <a:pt x="61" y="141"/>
                  <a:pt x="156" y="85"/>
                  <a:pt x="199" y="31"/>
                </a:cubicBezTo>
                <a:cubicBezTo>
                  <a:pt x="139" y="83"/>
                  <a:pt x="1" y="0"/>
                  <a:pt x="64" y="67"/>
                </a:cubicBezTo>
                <a:cubicBezTo>
                  <a:pt x="150" y="76"/>
                  <a:pt x="18" y="131"/>
                  <a:pt x="64" y="216"/>
                </a:cubicBezTo>
                <a:cubicBezTo>
                  <a:pt x="90" y="224"/>
                  <a:pt x="130" y="217"/>
                  <a:pt x="132" y="252"/>
                </a:cubicBezTo>
                <a:cubicBezTo>
                  <a:pt x="113" y="251"/>
                  <a:pt x="92" y="282"/>
                  <a:pt x="132" y="29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5"/>
          <p:cNvSpPr/>
          <p:nvPr/>
        </p:nvSpPr>
        <p:spPr>
          <a:xfrm>
            <a:off x="7338537" y="2450198"/>
            <a:ext cx="13023" cy="11411"/>
          </a:xfrm>
          <a:custGeom>
            <a:rect b="b" l="l" r="r" t="t"/>
            <a:pathLst>
              <a:path extrusionOk="0" h="262" w="299">
                <a:moveTo>
                  <a:pt x="133" y="0"/>
                </a:moveTo>
                <a:cubicBezTo>
                  <a:pt x="201" y="119"/>
                  <a:pt x="0" y="117"/>
                  <a:pt x="99" y="149"/>
                </a:cubicBezTo>
                <a:cubicBezTo>
                  <a:pt x="148" y="141"/>
                  <a:pt x="156" y="88"/>
                  <a:pt x="201" y="75"/>
                </a:cubicBezTo>
                <a:cubicBezTo>
                  <a:pt x="208" y="141"/>
                  <a:pt x="166" y="261"/>
                  <a:pt x="267" y="223"/>
                </a:cubicBezTo>
                <a:cubicBezTo>
                  <a:pt x="299" y="66"/>
                  <a:pt x="213" y="37"/>
                  <a:pt x="1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5"/>
          <p:cNvSpPr/>
          <p:nvPr/>
        </p:nvSpPr>
        <p:spPr>
          <a:xfrm>
            <a:off x="7279868" y="2453465"/>
            <a:ext cx="9190" cy="11368"/>
          </a:xfrm>
          <a:custGeom>
            <a:rect b="b" l="l" r="r" t="t"/>
            <a:pathLst>
              <a:path extrusionOk="0" h="261" w="211">
                <a:moveTo>
                  <a:pt x="0" y="185"/>
                </a:moveTo>
                <a:cubicBezTo>
                  <a:pt x="44" y="186"/>
                  <a:pt x="32" y="250"/>
                  <a:pt x="67" y="260"/>
                </a:cubicBezTo>
                <a:cubicBezTo>
                  <a:pt x="36" y="120"/>
                  <a:pt x="210" y="47"/>
                  <a:pt x="67" y="0"/>
                </a:cubicBezTo>
                <a:cubicBezTo>
                  <a:pt x="2" y="92"/>
                  <a:pt x="101" y="132"/>
                  <a:pt x="0" y="18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5"/>
          <p:cNvSpPr/>
          <p:nvPr/>
        </p:nvSpPr>
        <p:spPr>
          <a:xfrm>
            <a:off x="6805025" y="2455076"/>
            <a:ext cx="8363" cy="19426"/>
          </a:xfrm>
          <a:custGeom>
            <a:rect b="b" l="l" r="r" t="t"/>
            <a:pathLst>
              <a:path extrusionOk="0" h="446" w="192">
                <a:moveTo>
                  <a:pt x="140" y="334"/>
                </a:moveTo>
                <a:cubicBezTo>
                  <a:pt x="72" y="323"/>
                  <a:pt x="147" y="441"/>
                  <a:pt x="173" y="446"/>
                </a:cubicBezTo>
                <a:cubicBezTo>
                  <a:pt x="191" y="230"/>
                  <a:pt x="1" y="194"/>
                  <a:pt x="140" y="37"/>
                </a:cubicBezTo>
                <a:cubicBezTo>
                  <a:pt x="6" y="1"/>
                  <a:pt x="36" y="145"/>
                  <a:pt x="5" y="223"/>
                </a:cubicBezTo>
                <a:cubicBezTo>
                  <a:pt x="51" y="259"/>
                  <a:pt x="107" y="283"/>
                  <a:pt x="140" y="3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5"/>
          <p:cNvSpPr/>
          <p:nvPr/>
        </p:nvSpPr>
        <p:spPr>
          <a:xfrm>
            <a:off x="7232741" y="2456731"/>
            <a:ext cx="23737" cy="11281"/>
          </a:xfrm>
          <a:custGeom>
            <a:rect b="b" l="l" r="r" t="t"/>
            <a:pathLst>
              <a:path extrusionOk="0" h="259" w="545">
                <a:moveTo>
                  <a:pt x="477" y="259"/>
                </a:moveTo>
                <a:cubicBezTo>
                  <a:pt x="477" y="210"/>
                  <a:pt x="536" y="225"/>
                  <a:pt x="544" y="185"/>
                </a:cubicBezTo>
                <a:cubicBezTo>
                  <a:pt x="507" y="184"/>
                  <a:pt x="471" y="198"/>
                  <a:pt x="444" y="221"/>
                </a:cubicBezTo>
                <a:cubicBezTo>
                  <a:pt x="437" y="116"/>
                  <a:pt x="266" y="0"/>
                  <a:pt x="242" y="36"/>
                </a:cubicBezTo>
                <a:cubicBezTo>
                  <a:pt x="273" y="48"/>
                  <a:pt x="273" y="136"/>
                  <a:pt x="242" y="148"/>
                </a:cubicBezTo>
                <a:cubicBezTo>
                  <a:pt x="206" y="114"/>
                  <a:pt x="231" y="10"/>
                  <a:pt x="140" y="36"/>
                </a:cubicBezTo>
                <a:cubicBezTo>
                  <a:pt x="133" y="65"/>
                  <a:pt x="140" y="109"/>
                  <a:pt x="107" y="110"/>
                </a:cubicBezTo>
                <a:cubicBezTo>
                  <a:pt x="107" y="91"/>
                  <a:pt x="80" y="68"/>
                  <a:pt x="73" y="110"/>
                </a:cubicBezTo>
                <a:cubicBezTo>
                  <a:pt x="177" y="148"/>
                  <a:pt x="0" y="171"/>
                  <a:pt x="6" y="221"/>
                </a:cubicBezTo>
                <a:cubicBezTo>
                  <a:pt x="185" y="182"/>
                  <a:pt x="157" y="142"/>
                  <a:pt x="375" y="148"/>
                </a:cubicBezTo>
                <a:cubicBezTo>
                  <a:pt x="392" y="198"/>
                  <a:pt x="428" y="238"/>
                  <a:pt x="477" y="2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5"/>
          <p:cNvSpPr/>
          <p:nvPr/>
        </p:nvSpPr>
        <p:spPr>
          <a:xfrm>
            <a:off x="8050801" y="2456644"/>
            <a:ext cx="11324" cy="12370"/>
          </a:xfrm>
          <a:custGeom>
            <a:rect b="b" l="l" r="r" t="t"/>
            <a:pathLst>
              <a:path extrusionOk="0" h="284" w="260">
                <a:moveTo>
                  <a:pt x="125" y="223"/>
                </a:moveTo>
                <a:cubicBezTo>
                  <a:pt x="126" y="187"/>
                  <a:pt x="99" y="179"/>
                  <a:pt x="92" y="150"/>
                </a:cubicBezTo>
                <a:cubicBezTo>
                  <a:pt x="115" y="84"/>
                  <a:pt x="129" y="35"/>
                  <a:pt x="92" y="1"/>
                </a:cubicBezTo>
                <a:cubicBezTo>
                  <a:pt x="77" y="135"/>
                  <a:pt x="0" y="284"/>
                  <a:pt x="193" y="261"/>
                </a:cubicBezTo>
                <a:lnTo>
                  <a:pt x="193" y="112"/>
                </a:lnTo>
                <a:cubicBezTo>
                  <a:pt x="219" y="104"/>
                  <a:pt x="259" y="111"/>
                  <a:pt x="260" y="75"/>
                </a:cubicBezTo>
                <a:lnTo>
                  <a:pt x="159" y="75"/>
                </a:lnTo>
                <a:cubicBezTo>
                  <a:pt x="153" y="130"/>
                  <a:pt x="171" y="212"/>
                  <a:pt x="125"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5"/>
          <p:cNvSpPr/>
          <p:nvPr/>
        </p:nvSpPr>
        <p:spPr>
          <a:xfrm>
            <a:off x="7749397" y="2473326"/>
            <a:ext cx="12544" cy="10453"/>
          </a:xfrm>
          <a:custGeom>
            <a:rect b="b" l="l" r="r" t="t"/>
            <a:pathLst>
              <a:path extrusionOk="0" h="240" w="288">
                <a:moveTo>
                  <a:pt x="50" y="174"/>
                </a:moveTo>
                <a:cubicBezTo>
                  <a:pt x="98" y="66"/>
                  <a:pt x="166" y="240"/>
                  <a:pt x="252" y="212"/>
                </a:cubicBezTo>
                <a:cubicBezTo>
                  <a:pt x="287" y="117"/>
                  <a:pt x="182" y="0"/>
                  <a:pt x="151" y="100"/>
                </a:cubicBezTo>
                <a:cubicBezTo>
                  <a:pt x="192" y="105"/>
                  <a:pt x="231" y="112"/>
                  <a:pt x="218" y="174"/>
                </a:cubicBezTo>
                <a:cubicBezTo>
                  <a:pt x="128" y="175"/>
                  <a:pt x="145" y="57"/>
                  <a:pt x="50" y="63"/>
                </a:cubicBezTo>
                <a:cubicBezTo>
                  <a:pt x="64" y="128"/>
                  <a:pt x="0" y="159"/>
                  <a:pt x="50" y="17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5"/>
          <p:cNvSpPr/>
          <p:nvPr/>
        </p:nvSpPr>
        <p:spPr>
          <a:xfrm>
            <a:off x="6682198" y="2480208"/>
            <a:ext cx="12587" cy="15985"/>
          </a:xfrm>
          <a:custGeom>
            <a:rect b="b" l="l" r="r" t="t"/>
            <a:pathLst>
              <a:path extrusionOk="0" h="367" w="289">
                <a:moveTo>
                  <a:pt x="68" y="277"/>
                </a:moveTo>
                <a:cubicBezTo>
                  <a:pt x="66" y="212"/>
                  <a:pt x="93" y="181"/>
                  <a:pt x="135" y="165"/>
                </a:cubicBezTo>
                <a:cubicBezTo>
                  <a:pt x="126" y="241"/>
                  <a:pt x="266" y="336"/>
                  <a:pt x="270" y="277"/>
                </a:cubicBezTo>
                <a:cubicBezTo>
                  <a:pt x="249" y="275"/>
                  <a:pt x="229" y="270"/>
                  <a:pt x="236" y="239"/>
                </a:cubicBezTo>
                <a:cubicBezTo>
                  <a:pt x="287" y="225"/>
                  <a:pt x="241" y="194"/>
                  <a:pt x="202" y="239"/>
                </a:cubicBezTo>
                <a:cubicBezTo>
                  <a:pt x="192" y="166"/>
                  <a:pt x="248" y="166"/>
                  <a:pt x="270" y="128"/>
                </a:cubicBezTo>
                <a:cubicBezTo>
                  <a:pt x="206" y="118"/>
                  <a:pt x="288" y="66"/>
                  <a:pt x="236" y="54"/>
                </a:cubicBezTo>
                <a:cubicBezTo>
                  <a:pt x="265" y="132"/>
                  <a:pt x="65" y="0"/>
                  <a:pt x="168" y="91"/>
                </a:cubicBezTo>
                <a:cubicBezTo>
                  <a:pt x="234" y="181"/>
                  <a:pt x="81" y="111"/>
                  <a:pt x="34" y="202"/>
                </a:cubicBezTo>
                <a:cubicBezTo>
                  <a:pt x="34" y="181"/>
                  <a:pt x="7" y="159"/>
                  <a:pt x="0" y="202"/>
                </a:cubicBezTo>
                <a:cubicBezTo>
                  <a:pt x="19" y="235"/>
                  <a:pt x="139" y="367"/>
                  <a:pt x="68" y="2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5"/>
          <p:cNvSpPr/>
          <p:nvPr/>
        </p:nvSpPr>
        <p:spPr>
          <a:xfrm>
            <a:off x="7725790" y="2477159"/>
            <a:ext cx="11368" cy="20558"/>
          </a:xfrm>
          <a:custGeom>
            <a:rect b="b" l="l" r="r" t="t"/>
            <a:pathLst>
              <a:path extrusionOk="0" h="472" w="261">
                <a:moveTo>
                  <a:pt x="20" y="198"/>
                </a:moveTo>
                <a:cubicBezTo>
                  <a:pt x="74" y="117"/>
                  <a:pt x="141" y="335"/>
                  <a:pt x="188" y="383"/>
                </a:cubicBezTo>
                <a:cubicBezTo>
                  <a:pt x="106" y="416"/>
                  <a:pt x="15" y="218"/>
                  <a:pt x="20" y="383"/>
                </a:cubicBezTo>
                <a:cubicBezTo>
                  <a:pt x="60" y="385"/>
                  <a:pt x="261" y="472"/>
                  <a:pt x="256" y="347"/>
                </a:cubicBezTo>
                <a:cubicBezTo>
                  <a:pt x="219" y="374"/>
                  <a:pt x="1" y="1"/>
                  <a:pt x="20" y="1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5"/>
          <p:cNvSpPr/>
          <p:nvPr/>
        </p:nvSpPr>
        <p:spPr>
          <a:xfrm>
            <a:off x="7531270" y="2493841"/>
            <a:ext cx="15331" cy="14591"/>
          </a:xfrm>
          <a:custGeom>
            <a:rect b="b" l="l" r="r" t="t"/>
            <a:pathLst>
              <a:path extrusionOk="0" h="335" w="352">
                <a:moveTo>
                  <a:pt x="282" y="0"/>
                </a:moveTo>
                <a:cubicBezTo>
                  <a:pt x="169" y="21"/>
                  <a:pt x="1" y="258"/>
                  <a:pt x="148" y="334"/>
                </a:cubicBezTo>
                <a:cubicBezTo>
                  <a:pt x="144" y="176"/>
                  <a:pt x="351" y="114"/>
                  <a:pt x="2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5"/>
          <p:cNvSpPr/>
          <p:nvPr/>
        </p:nvSpPr>
        <p:spPr>
          <a:xfrm>
            <a:off x="7903453" y="2495017"/>
            <a:ext cx="11760" cy="13154"/>
          </a:xfrm>
          <a:custGeom>
            <a:rect b="b" l="l" r="r" t="t"/>
            <a:pathLst>
              <a:path extrusionOk="0" h="302" w="270">
                <a:moveTo>
                  <a:pt x="145" y="122"/>
                </a:moveTo>
                <a:cubicBezTo>
                  <a:pt x="89" y="238"/>
                  <a:pt x="270" y="301"/>
                  <a:pt x="179" y="233"/>
                </a:cubicBezTo>
                <a:cubicBezTo>
                  <a:pt x="222" y="140"/>
                  <a:pt x="80" y="79"/>
                  <a:pt x="179" y="47"/>
                </a:cubicBezTo>
                <a:cubicBezTo>
                  <a:pt x="178" y="68"/>
                  <a:pt x="206" y="90"/>
                  <a:pt x="213" y="47"/>
                </a:cubicBezTo>
                <a:cubicBezTo>
                  <a:pt x="170" y="45"/>
                  <a:pt x="165" y="1"/>
                  <a:pt x="111" y="11"/>
                </a:cubicBezTo>
                <a:cubicBezTo>
                  <a:pt x="113" y="74"/>
                  <a:pt x="86" y="106"/>
                  <a:pt x="44" y="122"/>
                </a:cubicBezTo>
                <a:cubicBezTo>
                  <a:pt x="42" y="223"/>
                  <a:pt x="101" y="196"/>
                  <a:pt x="44" y="270"/>
                </a:cubicBezTo>
                <a:cubicBezTo>
                  <a:pt x="202" y="280"/>
                  <a:pt x="1" y="126"/>
                  <a:pt x="145" y="12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5"/>
          <p:cNvSpPr/>
          <p:nvPr/>
        </p:nvSpPr>
        <p:spPr>
          <a:xfrm>
            <a:off x="7646039" y="2500679"/>
            <a:ext cx="8885" cy="7099"/>
          </a:xfrm>
          <a:custGeom>
            <a:rect b="b" l="l" r="r" t="t"/>
            <a:pathLst>
              <a:path extrusionOk="0" h="163" w="204">
                <a:moveTo>
                  <a:pt x="1" y="103"/>
                </a:moveTo>
                <a:cubicBezTo>
                  <a:pt x="130" y="162"/>
                  <a:pt x="41" y="162"/>
                  <a:pt x="170" y="103"/>
                </a:cubicBezTo>
                <a:cubicBezTo>
                  <a:pt x="170" y="124"/>
                  <a:pt x="198" y="145"/>
                  <a:pt x="203" y="103"/>
                </a:cubicBezTo>
                <a:cubicBezTo>
                  <a:pt x="147" y="36"/>
                  <a:pt x="52" y="0"/>
                  <a:pt x="1" y="1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5"/>
          <p:cNvSpPr/>
          <p:nvPr/>
        </p:nvSpPr>
        <p:spPr>
          <a:xfrm>
            <a:off x="7845175" y="2534217"/>
            <a:ext cx="9059" cy="11368"/>
          </a:xfrm>
          <a:custGeom>
            <a:rect b="b" l="l" r="r" t="t"/>
            <a:pathLst>
              <a:path extrusionOk="0" h="261" w="208">
                <a:moveTo>
                  <a:pt x="138" y="1"/>
                </a:moveTo>
                <a:cubicBezTo>
                  <a:pt x="115" y="87"/>
                  <a:pt x="26" y="101"/>
                  <a:pt x="3" y="186"/>
                </a:cubicBezTo>
                <a:cubicBezTo>
                  <a:pt x="48" y="186"/>
                  <a:pt x="34" y="252"/>
                  <a:pt x="71" y="261"/>
                </a:cubicBezTo>
                <a:cubicBezTo>
                  <a:pt x="1" y="74"/>
                  <a:pt x="146" y="245"/>
                  <a:pt x="138" y="112"/>
                </a:cubicBezTo>
                <a:cubicBezTo>
                  <a:pt x="145" y="156"/>
                  <a:pt x="175" y="135"/>
                  <a:pt x="205" y="112"/>
                </a:cubicBezTo>
                <a:cubicBezTo>
                  <a:pt x="207" y="48"/>
                  <a:pt x="180" y="17"/>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5"/>
          <p:cNvSpPr/>
          <p:nvPr/>
        </p:nvSpPr>
        <p:spPr>
          <a:xfrm>
            <a:off x="7138225" y="2537876"/>
            <a:ext cx="8406" cy="11847"/>
          </a:xfrm>
          <a:custGeom>
            <a:rect b="b" l="l" r="r" t="t"/>
            <a:pathLst>
              <a:path extrusionOk="0" h="272" w="193">
                <a:moveTo>
                  <a:pt x="192" y="177"/>
                </a:moveTo>
                <a:cubicBezTo>
                  <a:pt x="122" y="156"/>
                  <a:pt x="184" y="1"/>
                  <a:pt x="91" y="102"/>
                </a:cubicBezTo>
                <a:cubicBezTo>
                  <a:pt x="83" y="73"/>
                  <a:pt x="91" y="29"/>
                  <a:pt x="57" y="28"/>
                </a:cubicBezTo>
                <a:cubicBezTo>
                  <a:pt x="0" y="102"/>
                  <a:pt x="59" y="74"/>
                  <a:pt x="57" y="177"/>
                </a:cubicBezTo>
                <a:cubicBezTo>
                  <a:pt x="134" y="126"/>
                  <a:pt x="184" y="272"/>
                  <a:pt x="192" y="1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5"/>
          <p:cNvSpPr/>
          <p:nvPr/>
        </p:nvSpPr>
        <p:spPr>
          <a:xfrm>
            <a:off x="6801366" y="2544278"/>
            <a:ext cx="11847" cy="11107"/>
          </a:xfrm>
          <a:custGeom>
            <a:rect b="b" l="l" r="r" t="t"/>
            <a:pathLst>
              <a:path extrusionOk="0" h="255" w="272">
                <a:moveTo>
                  <a:pt x="89" y="66"/>
                </a:moveTo>
                <a:cubicBezTo>
                  <a:pt x="135" y="157"/>
                  <a:pt x="157" y="90"/>
                  <a:pt x="190" y="141"/>
                </a:cubicBezTo>
                <a:cubicBezTo>
                  <a:pt x="157" y="254"/>
                  <a:pt x="77" y="124"/>
                  <a:pt x="55" y="103"/>
                </a:cubicBezTo>
                <a:cubicBezTo>
                  <a:pt x="57" y="143"/>
                  <a:pt x="45" y="183"/>
                  <a:pt x="22" y="215"/>
                </a:cubicBezTo>
                <a:cubicBezTo>
                  <a:pt x="105" y="220"/>
                  <a:pt x="184" y="220"/>
                  <a:pt x="224" y="178"/>
                </a:cubicBezTo>
                <a:cubicBezTo>
                  <a:pt x="272" y="56"/>
                  <a:pt x="1" y="0"/>
                  <a:pt x="89" y="6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5"/>
          <p:cNvSpPr/>
          <p:nvPr/>
        </p:nvSpPr>
        <p:spPr>
          <a:xfrm>
            <a:off x="7121674" y="2546892"/>
            <a:ext cx="6490" cy="13284"/>
          </a:xfrm>
          <a:custGeom>
            <a:rect b="b" l="l" r="r" t="t"/>
            <a:pathLst>
              <a:path extrusionOk="0" h="305" w="149">
                <a:moveTo>
                  <a:pt x="34" y="43"/>
                </a:moveTo>
                <a:cubicBezTo>
                  <a:pt x="32" y="22"/>
                  <a:pt x="28" y="0"/>
                  <a:pt x="0" y="7"/>
                </a:cubicBezTo>
                <a:cubicBezTo>
                  <a:pt x="30" y="110"/>
                  <a:pt x="42" y="233"/>
                  <a:pt x="101" y="304"/>
                </a:cubicBezTo>
                <a:cubicBezTo>
                  <a:pt x="108" y="176"/>
                  <a:pt x="149" y="130"/>
                  <a:pt x="67" y="45"/>
                </a:cubicBezTo>
                <a:cubicBezTo>
                  <a:pt x="67" y="64"/>
                  <a:pt x="41" y="87"/>
                  <a:pt x="34" y="4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5"/>
          <p:cNvSpPr/>
          <p:nvPr/>
        </p:nvSpPr>
        <p:spPr>
          <a:xfrm>
            <a:off x="6658722" y="2557302"/>
            <a:ext cx="35280" cy="25915"/>
          </a:xfrm>
          <a:custGeom>
            <a:rect b="b" l="l" r="r" t="t"/>
            <a:pathLst>
              <a:path extrusionOk="0" h="595" w="810">
                <a:moveTo>
                  <a:pt x="371" y="509"/>
                </a:moveTo>
                <a:cubicBezTo>
                  <a:pt x="371" y="435"/>
                  <a:pt x="280" y="463"/>
                  <a:pt x="304" y="362"/>
                </a:cubicBezTo>
                <a:cubicBezTo>
                  <a:pt x="394" y="383"/>
                  <a:pt x="546" y="526"/>
                  <a:pt x="472" y="324"/>
                </a:cubicBezTo>
                <a:cubicBezTo>
                  <a:pt x="510" y="346"/>
                  <a:pt x="739" y="344"/>
                  <a:pt x="809" y="287"/>
                </a:cubicBezTo>
                <a:cubicBezTo>
                  <a:pt x="782" y="279"/>
                  <a:pt x="742" y="286"/>
                  <a:pt x="741" y="249"/>
                </a:cubicBezTo>
                <a:cubicBezTo>
                  <a:pt x="768" y="241"/>
                  <a:pt x="781" y="219"/>
                  <a:pt x="775" y="176"/>
                </a:cubicBezTo>
                <a:cubicBezTo>
                  <a:pt x="714" y="181"/>
                  <a:pt x="696" y="138"/>
                  <a:pt x="707" y="64"/>
                </a:cubicBezTo>
                <a:cubicBezTo>
                  <a:pt x="568" y="172"/>
                  <a:pt x="431" y="104"/>
                  <a:pt x="573" y="249"/>
                </a:cubicBezTo>
                <a:cubicBezTo>
                  <a:pt x="514" y="247"/>
                  <a:pt x="469" y="258"/>
                  <a:pt x="439" y="287"/>
                </a:cubicBezTo>
                <a:cubicBezTo>
                  <a:pt x="471" y="1"/>
                  <a:pt x="397" y="292"/>
                  <a:pt x="337" y="249"/>
                </a:cubicBezTo>
                <a:cubicBezTo>
                  <a:pt x="330" y="244"/>
                  <a:pt x="323" y="237"/>
                  <a:pt x="318" y="230"/>
                </a:cubicBezTo>
                <a:cubicBezTo>
                  <a:pt x="313" y="237"/>
                  <a:pt x="309" y="244"/>
                  <a:pt x="304" y="249"/>
                </a:cubicBezTo>
                <a:cubicBezTo>
                  <a:pt x="259" y="303"/>
                  <a:pt x="60" y="312"/>
                  <a:pt x="34" y="398"/>
                </a:cubicBezTo>
                <a:cubicBezTo>
                  <a:pt x="37" y="346"/>
                  <a:pt x="27" y="256"/>
                  <a:pt x="0" y="324"/>
                </a:cubicBezTo>
                <a:cubicBezTo>
                  <a:pt x="15" y="395"/>
                  <a:pt x="13" y="483"/>
                  <a:pt x="101" y="473"/>
                </a:cubicBezTo>
                <a:cubicBezTo>
                  <a:pt x="112" y="220"/>
                  <a:pt x="233" y="546"/>
                  <a:pt x="270" y="324"/>
                </a:cubicBezTo>
                <a:lnTo>
                  <a:pt x="270" y="473"/>
                </a:lnTo>
                <a:cubicBezTo>
                  <a:pt x="338" y="594"/>
                  <a:pt x="711" y="513"/>
                  <a:pt x="371" y="5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5"/>
          <p:cNvSpPr/>
          <p:nvPr/>
        </p:nvSpPr>
        <p:spPr>
          <a:xfrm>
            <a:off x="6670090" y="2563094"/>
            <a:ext cx="5401" cy="4268"/>
          </a:xfrm>
          <a:custGeom>
            <a:rect b="b" l="l" r="r" t="t"/>
            <a:pathLst>
              <a:path extrusionOk="0" h="98" w="124">
                <a:moveTo>
                  <a:pt x="57" y="97"/>
                </a:moveTo>
                <a:cubicBezTo>
                  <a:pt x="124" y="1"/>
                  <a:pt x="0" y="32"/>
                  <a:pt x="57" y="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5"/>
          <p:cNvSpPr/>
          <p:nvPr/>
        </p:nvSpPr>
        <p:spPr>
          <a:xfrm>
            <a:off x="7443767" y="2563399"/>
            <a:ext cx="14068" cy="9234"/>
          </a:xfrm>
          <a:custGeom>
            <a:rect b="b" l="l" r="r" t="t"/>
            <a:pathLst>
              <a:path extrusionOk="0" h="212" w="323">
                <a:moveTo>
                  <a:pt x="273" y="147"/>
                </a:moveTo>
                <a:cubicBezTo>
                  <a:pt x="204" y="135"/>
                  <a:pt x="323" y="47"/>
                  <a:pt x="206" y="36"/>
                </a:cubicBezTo>
                <a:cubicBezTo>
                  <a:pt x="197" y="123"/>
                  <a:pt x="59" y="57"/>
                  <a:pt x="38" y="36"/>
                </a:cubicBezTo>
                <a:cubicBezTo>
                  <a:pt x="14" y="101"/>
                  <a:pt x="1" y="150"/>
                  <a:pt x="38" y="184"/>
                </a:cubicBezTo>
                <a:cubicBezTo>
                  <a:pt x="62" y="0"/>
                  <a:pt x="270" y="211"/>
                  <a:pt x="273" y="1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5"/>
          <p:cNvSpPr/>
          <p:nvPr/>
        </p:nvSpPr>
        <p:spPr>
          <a:xfrm>
            <a:off x="7632058" y="2570804"/>
            <a:ext cx="11150" cy="15244"/>
          </a:xfrm>
          <a:custGeom>
            <a:rect b="b" l="l" r="r" t="t"/>
            <a:pathLst>
              <a:path extrusionOk="0" h="350" w="256">
                <a:moveTo>
                  <a:pt x="155" y="163"/>
                </a:moveTo>
                <a:cubicBezTo>
                  <a:pt x="110" y="171"/>
                  <a:pt x="1" y="349"/>
                  <a:pt x="87" y="274"/>
                </a:cubicBezTo>
                <a:cubicBezTo>
                  <a:pt x="118" y="165"/>
                  <a:pt x="211" y="263"/>
                  <a:pt x="222" y="199"/>
                </a:cubicBezTo>
                <a:cubicBezTo>
                  <a:pt x="120" y="154"/>
                  <a:pt x="246" y="57"/>
                  <a:pt x="255" y="14"/>
                </a:cubicBezTo>
                <a:cubicBezTo>
                  <a:pt x="205" y="20"/>
                  <a:pt x="131" y="1"/>
                  <a:pt x="121" y="52"/>
                </a:cubicBezTo>
                <a:cubicBezTo>
                  <a:pt x="146" y="60"/>
                  <a:pt x="187" y="52"/>
                  <a:pt x="188" y="88"/>
                </a:cubicBezTo>
                <a:cubicBezTo>
                  <a:pt x="96" y="61"/>
                  <a:pt x="121" y="162"/>
                  <a:pt x="53" y="163"/>
                </a:cubicBezTo>
                <a:cubicBezTo>
                  <a:pt x="59" y="119"/>
                  <a:pt x="113" y="78"/>
                  <a:pt x="53" y="52"/>
                </a:cubicBezTo>
                <a:cubicBezTo>
                  <a:pt x="61" y="121"/>
                  <a:pt x="16" y="133"/>
                  <a:pt x="20" y="199"/>
                </a:cubicBezTo>
                <a:cubicBezTo>
                  <a:pt x="104" y="248"/>
                  <a:pt x="126" y="53"/>
                  <a:pt x="155" y="1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5"/>
          <p:cNvSpPr/>
          <p:nvPr/>
        </p:nvSpPr>
        <p:spPr>
          <a:xfrm>
            <a:off x="7196546" y="2577119"/>
            <a:ext cx="13066" cy="7666"/>
          </a:xfrm>
          <a:custGeom>
            <a:rect b="b" l="l" r="r" t="t"/>
            <a:pathLst>
              <a:path extrusionOk="0" h="176" w="300">
                <a:moveTo>
                  <a:pt x="299" y="92"/>
                </a:moveTo>
                <a:cubicBezTo>
                  <a:pt x="273" y="84"/>
                  <a:pt x="261" y="60"/>
                  <a:pt x="265" y="18"/>
                </a:cubicBezTo>
                <a:cubicBezTo>
                  <a:pt x="158" y="1"/>
                  <a:pt x="1" y="117"/>
                  <a:pt x="64" y="165"/>
                </a:cubicBezTo>
                <a:cubicBezTo>
                  <a:pt x="114" y="123"/>
                  <a:pt x="146" y="59"/>
                  <a:pt x="232" y="54"/>
                </a:cubicBezTo>
                <a:cubicBezTo>
                  <a:pt x="231" y="103"/>
                  <a:pt x="173" y="88"/>
                  <a:pt x="164" y="129"/>
                </a:cubicBezTo>
                <a:cubicBezTo>
                  <a:pt x="207" y="130"/>
                  <a:pt x="212" y="176"/>
                  <a:pt x="265" y="165"/>
                </a:cubicBezTo>
                <a:cubicBezTo>
                  <a:pt x="265" y="129"/>
                  <a:pt x="292" y="122"/>
                  <a:pt x="299" y="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5"/>
          <p:cNvSpPr/>
          <p:nvPr/>
        </p:nvSpPr>
        <p:spPr>
          <a:xfrm>
            <a:off x="7142014" y="2584306"/>
            <a:ext cx="9190" cy="13633"/>
          </a:xfrm>
          <a:custGeom>
            <a:rect b="b" l="l" r="r" t="t"/>
            <a:pathLst>
              <a:path extrusionOk="0" h="313" w="211">
                <a:moveTo>
                  <a:pt x="172" y="38"/>
                </a:moveTo>
                <a:cubicBezTo>
                  <a:pt x="190" y="38"/>
                  <a:pt x="211" y="8"/>
                  <a:pt x="172" y="0"/>
                </a:cubicBezTo>
                <a:cubicBezTo>
                  <a:pt x="99" y="72"/>
                  <a:pt x="50" y="139"/>
                  <a:pt x="4" y="149"/>
                </a:cubicBezTo>
                <a:cubicBezTo>
                  <a:pt x="1" y="165"/>
                  <a:pt x="81" y="313"/>
                  <a:pt x="37" y="223"/>
                </a:cubicBezTo>
                <a:cubicBezTo>
                  <a:pt x="71" y="174"/>
                  <a:pt x="93" y="112"/>
                  <a:pt x="139" y="75"/>
                </a:cubicBezTo>
                <a:cubicBezTo>
                  <a:pt x="139" y="112"/>
                  <a:pt x="166" y="118"/>
                  <a:pt x="172" y="149"/>
                </a:cubicBezTo>
                <a:cubicBezTo>
                  <a:pt x="103" y="130"/>
                  <a:pt x="101" y="293"/>
                  <a:pt x="139" y="185"/>
                </a:cubicBezTo>
                <a:cubicBezTo>
                  <a:pt x="177" y="179"/>
                  <a:pt x="190" y="145"/>
                  <a:pt x="205" y="112"/>
                </a:cubicBezTo>
                <a:cubicBezTo>
                  <a:pt x="179" y="104"/>
                  <a:pt x="166" y="81"/>
                  <a:pt x="172" y="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5"/>
          <p:cNvSpPr/>
          <p:nvPr/>
        </p:nvSpPr>
        <p:spPr>
          <a:xfrm>
            <a:off x="7689508" y="2585918"/>
            <a:ext cx="7840" cy="13502"/>
          </a:xfrm>
          <a:custGeom>
            <a:rect b="b" l="l" r="r" t="t"/>
            <a:pathLst>
              <a:path extrusionOk="0" h="310" w="180">
                <a:moveTo>
                  <a:pt x="46" y="1"/>
                </a:moveTo>
                <a:cubicBezTo>
                  <a:pt x="1" y="137"/>
                  <a:pt x="63" y="310"/>
                  <a:pt x="46" y="223"/>
                </a:cubicBezTo>
                <a:cubicBezTo>
                  <a:pt x="64" y="33"/>
                  <a:pt x="124" y="264"/>
                  <a:pt x="180" y="261"/>
                </a:cubicBezTo>
                <a:cubicBezTo>
                  <a:pt x="156" y="152"/>
                  <a:pt x="99" y="78"/>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5"/>
          <p:cNvSpPr/>
          <p:nvPr/>
        </p:nvSpPr>
        <p:spPr>
          <a:xfrm>
            <a:off x="7118015" y="2608567"/>
            <a:ext cx="10758" cy="6620"/>
          </a:xfrm>
          <a:custGeom>
            <a:rect b="b" l="l" r="r" t="t"/>
            <a:pathLst>
              <a:path extrusionOk="0" h="152" w="247">
                <a:moveTo>
                  <a:pt x="185" y="111"/>
                </a:moveTo>
                <a:cubicBezTo>
                  <a:pt x="76" y="144"/>
                  <a:pt x="115" y="15"/>
                  <a:pt x="51" y="1"/>
                </a:cubicBezTo>
                <a:cubicBezTo>
                  <a:pt x="64" y="64"/>
                  <a:pt x="0" y="95"/>
                  <a:pt x="51" y="111"/>
                </a:cubicBezTo>
                <a:cubicBezTo>
                  <a:pt x="59" y="54"/>
                  <a:pt x="106" y="106"/>
                  <a:pt x="118" y="148"/>
                </a:cubicBezTo>
                <a:cubicBezTo>
                  <a:pt x="165" y="152"/>
                  <a:pt x="246" y="140"/>
                  <a:pt x="185" y="1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5"/>
          <p:cNvSpPr/>
          <p:nvPr/>
        </p:nvSpPr>
        <p:spPr>
          <a:xfrm>
            <a:off x="7115794" y="2614229"/>
            <a:ext cx="11934" cy="10497"/>
          </a:xfrm>
          <a:custGeom>
            <a:rect b="b" l="l" r="r" t="t"/>
            <a:pathLst>
              <a:path extrusionOk="0" h="241" w="274">
                <a:moveTo>
                  <a:pt x="68" y="241"/>
                </a:moveTo>
                <a:cubicBezTo>
                  <a:pt x="68" y="192"/>
                  <a:pt x="126" y="208"/>
                  <a:pt x="135" y="167"/>
                </a:cubicBezTo>
                <a:cubicBezTo>
                  <a:pt x="67" y="178"/>
                  <a:pt x="142" y="59"/>
                  <a:pt x="169" y="56"/>
                </a:cubicBezTo>
                <a:cubicBezTo>
                  <a:pt x="232" y="122"/>
                  <a:pt x="123" y="170"/>
                  <a:pt x="236" y="203"/>
                </a:cubicBezTo>
                <a:cubicBezTo>
                  <a:pt x="259" y="139"/>
                  <a:pt x="274" y="89"/>
                  <a:pt x="236" y="56"/>
                </a:cubicBezTo>
                <a:cubicBezTo>
                  <a:pt x="228" y="112"/>
                  <a:pt x="181" y="61"/>
                  <a:pt x="169" y="18"/>
                </a:cubicBezTo>
                <a:cubicBezTo>
                  <a:pt x="90" y="67"/>
                  <a:pt x="94" y="0"/>
                  <a:pt x="34" y="93"/>
                </a:cubicBezTo>
                <a:cubicBezTo>
                  <a:pt x="35" y="73"/>
                  <a:pt x="7" y="50"/>
                  <a:pt x="0" y="93"/>
                </a:cubicBezTo>
                <a:cubicBezTo>
                  <a:pt x="43" y="108"/>
                  <a:pt x="69" y="140"/>
                  <a:pt x="68" y="203"/>
                </a:cubicBezTo>
                <a:cubicBezTo>
                  <a:pt x="50" y="203"/>
                  <a:pt x="30" y="234"/>
                  <a:pt x="68" y="2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5"/>
          <p:cNvSpPr/>
          <p:nvPr/>
        </p:nvSpPr>
        <p:spPr>
          <a:xfrm>
            <a:off x="6771574" y="2641931"/>
            <a:ext cx="13241" cy="6228"/>
          </a:xfrm>
          <a:custGeom>
            <a:rect b="b" l="l" r="r" t="t"/>
            <a:pathLst>
              <a:path extrusionOk="0" h="143" w="304">
                <a:moveTo>
                  <a:pt x="303" y="50"/>
                </a:moveTo>
                <a:cubicBezTo>
                  <a:pt x="164" y="18"/>
                  <a:pt x="115" y="1"/>
                  <a:pt x="0" y="88"/>
                </a:cubicBezTo>
                <a:cubicBezTo>
                  <a:pt x="131" y="143"/>
                  <a:pt x="219" y="66"/>
                  <a:pt x="303" y="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5"/>
          <p:cNvSpPr/>
          <p:nvPr/>
        </p:nvSpPr>
        <p:spPr>
          <a:xfrm>
            <a:off x="7313841" y="2650555"/>
            <a:ext cx="12718" cy="11368"/>
          </a:xfrm>
          <a:custGeom>
            <a:rect b="b" l="l" r="r" t="t"/>
            <a:pathLst>
              <a:path extrusionOk="0" h="261" w="292">
                <a:moveTo>
                  <a:pt x="162" y="0"/>
                </a:moveTo>
                <a:cubicBezTo>
                  <a:pt x="153" y="58"/>
                  <a:pt x="88" y="26"/>
                  <a:pt x="61" y="0"/>
                </a:cubicBezTo>
                <a:cubicBezTo>
                  <a:pt x="38" y="78"/>
                  <a:pt x="3" y="180"/>
                  <a:pt x="95" y="260"/>
                </a:cubicBezTo>
                <a:cubicBezTo>
                  <a:pt x="120" y="142"/>
                  <a:pt x="144" y="79"/>
                  <a:pt x="61" y="186"/>
                </a:cubicBezTo>
                <a:cubicBezTo>
                  <a:pt x="1" y="42"/>
                  <a:pt x="291" y="99"/>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5"/>
          <p:cNvSpPr/>
          <p:nvPr/>
        </p:nvSpPr>
        <p:spPr>
          <a:xfrm>
            <a:off x="6625097" y="2669066"/>
            <a:ext cx="18816" cy="10584"/>
          </a:xfrm>
          <a:custGeom>
            <a:rect b="b" l="l" r="r" t="t"/>
            <a:pathLst>
              <a:path extrusionOk="0" h="243" w="432">
                <a:moveTo>
                  <a:pt x="100" y="169"/>
                </a:moveTo>
                <a:cubicBezTo>
                  <a:pt x="82" y="169"/>
                  <a:pt x="63" y="198"/>
                  <a:pt x="100" y="206"/>
                </a:cubicBezTo>
                <a:cubicBezTo>
                  <a:pt x="117" y="139"/>
                  <a:pt x="315" y="65"/>
                  <a:pt x="269" y="243"/>
                </a:cubicBezTo>
                <a:lnTo>
                  <a:pt x="403" y="243"/>
                </a:lnTo>
                <a:cubicBezTo>
                  <a:pt x="355" y="178"/>
                  <a:pt x="432" y="24"/>
                  <a:pt x="369" y="95"/>
                </a:cubicBezTo>
                <a:cubicBezTo>
                  <a:pt x="308" y="127"/>
                  <a:pt x="0" y="1"/>
                  <a:pt x="33" y="169"/>
                </a:cubicBezTo>
                <a:cubicBezTo>
                  <a:pt x="33" y="125"/>
                  <a:pt x="100" y="125"/>
                  <a:pt x="100" y="16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5"/>
          <p:cNvSpPr/>
          <p:nvPr/>
        </p:nvSpPr>
        <p:spPr>
          <a:xfrm>
            <a:off x="6713863" y="2678038"/>
            <a:ext cx="16725" cy="11194"/>
          </a:xfrm>
          <a:custGeom>
            <a:rect b="b" l="l" r="r" t="t"/>
            <a:pathLst>
              <a:path extrusionOk="0" h="257" w="384">
                <a:moveTo>
                  <a:pt x="181" y="112"/>
                </a:moveTo>
                <a:cubicBezTo>
                  <a:pt x="181" y="160"/>
                  <a:pt x="122" y="145"/>
                  <a:pt x="114" y="185"/>
                </a:cubicBezTo>
                <a:cubicBezTo>
                  <a:pt x="190" y="257"/>
                  <a:pt x="383" y="173"/>
                  <a:pt x="315" y="112"/>
                </a:cubicBezTo>
                <a:cubicBezTo>
                  <a:pt x="293" y="162"/>
                  <a:pt x="245" y="181"/>
                  <a:pt x="181" y="185"/>
                </a:cubicBezTo>
                <a:cubicBezTo>
                  <a:pt x="200" y="110"/>
                  <a:pt x="282" y="114"/>
                  <a:pt x="215" y="37"/>
                </a:cubicBezTo>
                <a:cubicBezTo>
                  <a:pt x="152" y="2"/>
                  <a:pt x="102" y="148"/>
                  <a:pt x="80" y="37"/>
                </a:cubicBezTo>
                <a:cubicBezTo>
                  <a:pt x="98" y="37"/>
                  <a:pt x="119" y="7"/>
                  <a:pt x="80" y="0"/>
                </a:cubicBezTo>
                <a:cubicBezTo>
                  <a:pt x="72" y="29"/>
                  <a:pt x="52" y="42"/>
                  <a:pt x="13" y="37"/>
                </a:cubicBezTo>
                <a:cubicBezTo>
                  <a:pt x="1" y="255"/>
                  <a:pt x="156" y="29"/>
                  <a:pt x="181" y="1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5"/>
          <p:cNvSpPr/>
          <p:nvPr/>
        </p:nvSpPr>
        <p:spPr>
          <a:xfrm>
            <a:off x="7375211" y="2679214"/>
            <a:ext cx="11411" cy="8537"/>
          </a:xfrm>
          <a:custGeom>
            <a:rect b="b" l="l" r="r" t="t"/>
            <a:pathLst>
              <a:path extrusionOk="0" h="196" w="262">
                <a:moveTo>
                  <a:pt x="233" y="10"/>
                </a:moveTo>
                <a:cubicBezTo>
                  <a:pt x="132" y="1"/>
                  <a:pt x="0" y="145"/>
                  <a:pt x="65" y="196"/>
                </a:cubicBezTo>
                <a:cubicBezTo>
                  <a:pt x="92" y="133"/>
                  <a:pt x="140" y="81"/>
                  <a:pt x="199" y="47"/>
                </a:cubicBezTo>
                <a:cubicBezTo>
                  <a:pt x="204" y="96"/>
                  <a:pt x="86" y="186"/>
                  <a:pt x="166" y="196"/>
                </a:cubicBezTo>
                <a:cubicBezTo>
                  <a:pt x="180" y="124"/>
                  <a:pt x="261" y="129"/>
                  <a:pt x="233" y="1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5"/>
          <p:cNvSpPr/>
          <p:nvPr/>
        </p:nvSpPr>
        <p:spPr>
          <a:xfrm>
            <a:off x="6883468" y="2686096"/>
            <a:ext cx="11411" cy="17291"/>
          </a:xfrm>
          <a:custGeom>
            <a:rect b="b" l="l" r="r" t="t"/>
            <a:pathLst>
              <a:path extrusionOk="0" h="397" w="262">
                <a:moveTo>
                  <a:pt x="88" y="74"/>
                </a:moveTo>
                <a:cubicBezTo>
                  <a:pt x="262" y="51"/>
                  <a:pt x="1" y="0"/>
                  <a:pt x="54" y="149"/>
                </a:cubicBezTo>
                <a:cubicBezTo>
                  <a:pt x="98" y="240"/>
                  <a:pt x="179" y="108"/>
                  <a:pt x="188" y="187"/>
                </a:cubicBezTo>
                <a:cubicBezTo>
                  <a:pt x="71" y="196"/>
                  <a:pt x="249" y="351"/>
                  <a:pt x="155" y="334"/>
                </a:cubicBezTo>
                <a:cubicBezTo>
                  <a:pt x="155" y="290"/>
                  <a:pt x="88" y="290"/>
                  <a:pt x="88" y="334"/>
                </a:cubicBezTo>
                <a:cubicBezTo>
                  <a:pt x="180" y="332"/>
                  <a:pt x="156" y="397"/>
                  <a:pt x="223" y="334"/>
                </a:cubicBezTo>
                <a:cubicBezTo>
                  <a:pt x="219" y="242"/>
                  <a:pt x="160" y="219"/>
                  <a:pt x="223" y="150"/>
                </a:cubicBezTo>
                <a:cubicBezTo>
                  <a:pt x="163" y="80"/>
                  <a:pt x="118" y="200"/>
                  <a:pt x="88" y="7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5"/>
          <p:cNvSpPr/>
          <p:nvPr/>
        </p:nvSpPr>
        <p:spPr>
          <a:xfrm>
            <a:off x="6777454" y="2700165"/>
            <a:ext cx="10410" cy="10192"/>
          </a:xfrm>
          <a:custGeom>
            <a:rect b="b" l="l" r="r" t="t"/>
            <a:pathLst>
              <a:path extrusionOk="0" h="234" w="239">
                <a:moveTo>
                  <a:pt x="168" y="86"/>
                </a:moveTo>
                <a:cubicBezTo>
                  <a:pt x="99" y="167"/>
                  <a:pt x="59" y="53"/>
                  <a:pt x="0" y="122"/>
                </a:cubicBezTo>
                <a:lnTo>
                  <a:pt x="0" y="196"/>
                </a:lnTo>
                <a:cubicBezTo>
                  <a:pt x="33" y="196"/>
                  <a:pt x="40" y="227"/>
                  <a:pt x="67" y="234"/>
                </a:cubicBezTo>
                <a:cubicBezTo>
                  <a:pt x="108" y="211"/>
                  <a:pt x="239" y="1"/>
                  <a:pt x="168" y="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5"/>
          <p:cNvSpPr/>
          <p:nvPr/>
        </p:nvSpPr>
        <p:spPr>
          <a:xfrm>
            <a:off x="7608015" y="2715148"/>
            <a:ext cx="13676" cy="16072"/>
          </a:xfrm>
          <a:custGeom>
            <a:rect b="b" l="l" r="r" t="t"/>
            <a:pathLst>
              <a:path extrusionOk="0" h="369" w="314">
                <a:moveTo>
                  <a:pt x="202" y="224"/>
                </a:moveTo>
                <a:cubicBezTo>
                  <a:pt x="202" y="203"/>
                  <a:pt x="175" y="181"/>
                  <a:pt x="168" y="224"/>
                </a:cubicBezTo>
                <a:cubicBezTo>
                  <a:pt x="285" y="322"/>
                  <a:pt x="278" y="78"/>
                  <a:pt x="235" y="38"/>
                </a:cubicBezTo>
                <a:cubicBezTo>
                  <a:pt x="232" y="211"/>
                  <a:pt x="174" y="12"/>
                  <a:pt x="134" y="1"/>
                </a:cubicBezTo>
                <a:cubicBezTo>
                  <a:pt x="178" y="161"/>
                  <a:pt x="39" y="119"/>
                  <a:pt x="0" y="187"/>
                </a:cubicBezTo>
                <a:cubicBezTo>
                  <a:pt x="55" y="176"/>
                  <a:pt x="91" y="236"/>
                  <a:pt x="34" y="261"/>
                </a:cubicBezTo>
                <a:cubicBezTo>
                  <a:pt x="34" y="240"/>
                  <a:pt x="6" y="219"/>
                  <a:pt x="0" y="261"/>
                </a:cubicBezTo>
                <a:cubicBezTo>
                  <a:pt x="101" y="369"/>
                  <a:pt x="94" y="146"/>
                  <a:pt x="168" y="112"/>
                </a:cubicBezTo>
                <a:cubicBezTo>
                  <a:pt x="165" y="151"/>
                  <a:pt x="313" y="188"/>
                  <a:pt x="202" y="2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5"/>
          <p:cNvSpPr/>
          <p:nvPr/>
        </p:nvSpPr>
        <p:spPr>
          <a:xfrm>
            <a:off x="7674917" y="2712839"/>
            <a:ext cx="15854" cy="12936"/>
          </a:xfrm>
          <a:custGeom>
            <a:rect b="b" l="l" r="r" t="t"/>
            <a:pathLst>
              <a:path extrusionOk="0" h="297" w="364">
                <a:moveTo>
                  <a:pt x="112" y="204"/>
                </a:moveTo>
                <a:cubicBezTo>
                  <a:pt x="119" y="160"/>
                  <a:pt x="150" y="145"/>
                  <a:pt x="179" y="129"/>
                </a:cubicBezTo>
                <a:cubicBezTo>
                  <a:pt x="142" y="182"/>
                  <a:pt x="143" y="219"/>
                  <a:pt x="212" y="240"/>
                </a:cubicBezTo>
                <a:cubicBezTo>
                  <a:pt x="218" y="197"/>
                  <a:pt x="207" y="134"/>
                  <a:pt x="247" y="129"/>
                </a:cubicBezTo>
                <a:cubicBezTo>
                  <a:pt x="305" y="162"/>
                  <a:pt x="222" y="291"/>
                  <a:pt x="280" y="204"/>
                </a:cubicBezTo>
                <a:cubicBezTo>
                  <a:pt x="280" y="202"/>
                  <a:pt x="364" y="0"/>
                  <a:pt x="314" y="91"/>
                </a:cubicBezTo>
                <a:cubicBezTo>
                  <a:pt x="270" y="187"/>
                  <a:pt x="136" y="6"/>
                  <a:pt x="112" y="91"/>
                </a:cubicBezTo>
                <a:cubicBezTo>
                  <a:pt x="195" y="74"/>
                  <a:pt x="1" y="297"/>
                  <a:pt x="112" y="20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5"/>
          <p:cNvSpPr/>
          <p:nvPr/>
        </p:nvSpPr>
        <p:spPr>
          <a:xfrm>
            <a:off x="7446294" y="2737797"/>
            <a:ext cx="10584" cy="16072"/>
          </a:xfrm>
          <a:custGeom>
            <a:rect b="b" l="l" r="r" t="t"/>
            <a:pathLst>
              <a:path extrusionOk="0" h="369" w="243">
                <a:moveTo>
                  <a:pt x="181" y="75"/>
                </a:moveTo>
                <a:cubicBezTo>
                  <a:pt x="11" y="144"/>
                  <a:pt x="174" y="47"/>
                  <a:pt x="47" y="1"/>
                </a:cubicBezTo>
                <a:cubicBezTo>
                  <a:pt x="38" y="154"/>
                  <a:pt x="87" y="149"/>
                  <a:pt x="181" y="112"/>
                </a:cubicBezTo>
                <a:cubicBezTo>
                  <a:pt x="99" y="162"/>
                  <a:pt x="242" y="224"/>
                  <a:pt x="148" y="261"/>
                </a:cubicBezTo>
                <a:cubicBezTo>
                  <a:pt x="119" y="240"/>
                  <a:pt x="1" y="149"/>
                  <a:pt x="81" y="223"/>
                </a:cubicBezTo>
                <a:cubicBezTo>
                  <a:pt x="83" y="274"/>
                  <a:pt x="213" y="368"/>
                  <a:pt x="215" y="298"/>
                </a:cubicBezTo>
                <a:cubicBezTo>
                  <a:pt x="169" y="247"/>
                  <a:pt x="235" y="145"/>
                  <a:pt x="181" y="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5"/>
          <p:cNvSpPr/>
          <p:nvPr/>
        </p:nvSpPr>
        <p:spPr>
          <a:xfrm>
            <a:off x="7117144" y="2751648"/>
            <a:ext cx="13110" cy="16899"/>
          </a:xfrm>
          <a:custGeom>
            <a:rect b="b" l="l" r="r" t="t"/>
            <a:pathLst>
              <a:path extrusionOk="0" h="388" w="301">
                <a:moveTo>
                  <a:pt x="104" y="91"/>
                </a:moveTo>
                <a:cubicBezTo>
                  <a:pt x="182" y="100"/>
                  <a:pt x="123" y="253"/>
                  <a:pt x="104" y="276"/>
                </a:cubicBezTo>
                <a:cubicBezTo>
                  <a:pt x="134" y="297"/>
                  <a:pt x="252" y="387"/>
                  <a:pt x="171" y="314"/>
                </a:cubicBezTo>
                <a:cubicBezTo>
                  <a:pt x="77" y="251"/>
                  <a:pt x="300" y="143"/>
                  <a:pt x="171" y="54"/>
                </a:cubicBezTo>
                <a:cubicBezTo>
                  <a:pt x="201" y="131"/>
                  <a:pt x="1" y="0"/>
                  <a:pt x="104" y="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5"/>
          <p:cNvSpPr/>
          <p:nvPr/>
        </p:nvSpPr>
        <p:spPr>
          <a:xfrm>
            <a:off x="7959378" y="2757179"/>
            <a:ext cx="11978" cy="9713"/>
          </a:xfrm>
          <a:custGeom>
            <a:rect b="b" l="l" r="r" t="t"/>
            <a:pathLst>
              <a:path extrusionOk="0" h="223" w="275">
                <a:moveTo>
                  <a:pt x="240" y="75"/>
                </a:moveTo>
                <a:cubicBezTo>
                  <a:pt x="240" y="96"/>
                  <a:pt x="268" y="117"/>
                  <a:pt x="274" y="75"/>
                </a:cubicBezTo>
                <a:cubicBezTo>
                  <a:pt x="229" y="74"/>
                  <a:pt x="243" y="11"/>
                  <a:pt x="206" y="1"/>
                </a:cubicBezTo>
                <a:cubicBezTo>
                  <a:pt x="239" y="134"/>
                  <a:pt x="62" y="66"/>
                  <a:pt x="38" y="38"/>
                </a:cubicBezTo>
                <a:cubicBezTo>
                  <a:pt x="15" y="103"/>
                  <a:pt x="0" y="153"/>
                  <a:pt x="38" y="187"/>
                </a:cubicBezTo>
                <a:cubicBezTo>
                  <a:pt x="87" y="22"/>
                  <a:pt x="190" y="175"/>
                  <a:pt x="240" y="223"/>
                </a:cubicBezTo>
                <a:cubicBezTo>
                  <a:pt x="272" y="155"/>
                  <a:pt x="139" y="99"/>
                  <a:pt x="240" y="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5"/>
          <p:cNvSpPr/>
          <p:nvPr/>
        </p:nvSpPr>
        <p:spPr>
          <a:xfrm>
            <a:off x="7429568" y="2766849"/>
            <a:ext cx="10323" cy="8624"/>
          </a:xfrm>
          <a:custGeom>
            <a:rect b="b" l="l" r="r" t="t"/>
            <a:pathLst>
              <a:path extrusionOk="0" h="198" w="237">
                <a:moveTo>
                  <a:pt x="196" y="150"/>
                </a:moveTo>
                <a:cubicBezTo>
                  <a:pt x="161" y="152"/>
                  <a:pt x="169" y="197"/>
                  <a:pt x="229" y="187"/>
                </a:cubicBezTo>
                <a:cubicBezTo>
                  <a:pt x="237" y="116"/>
                  <a:pt x="192" y="104"/>
                  <a:pt x="196" y="38"/>
                </a:cubicBezTo>
                <a:cubicBezTo>
                  <a:pt x="214" y="40"/>
                  <a:pt x="234" y="9"/>
                  <a:pt x="196" y="1"/>
                </a:cubicBezTo>
                <a:cubicBezTo>
                  <a:pt x="180" y="51"/>
                  <a:pt x="143" y="92"/>
                  <a:pt x="95" y="113"/>
                </a:cubicBezTo>
                <a:cubicBezTo>
                  <a:pt x="81" y="49"/>
                  <a:pt x="145" y="18"/>
                  <a:pt x="95" y="1"/>
                </a:cubicBezTo>
                <a:cubicBezTo>
                  <a:pt x="1" y="154"/>
                  <a:pt x="148" y="108"/>
                  <a:pt x="196" y="1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5"/>
          <p:cNvSpPr/>
          <p:nvPr/>
        </p:nvSpPr>
        <p:spPr>
          <a:xfrm>
            <a:off x="7734283" y="2792634"/>
            <a:ext cx="14896" cy="31490"/>
          </a:xfrm>
          <a:custGeom>
            <a:rect b="b" l="l" r="r" t="t"/>
            <a:pathLst>
              <a:path extrusionOk="0" h="723" w="342">
                <a:moveTo>
                  <a:pt x="61" y="226"/>
                </a:moveTo>
                <a:cubicBezTo>
                  <a:pt x="142" y="175"/>
                  <a:pt x="82" y="151"/>
                  <a:pt x="128" y="114"/>
                </a:cubicBezTo>
                <a:cubicBezTo>
                  <a:pt x="186" y="26"/>
                  <a:pt x="103" y="156"/>
                  <a:pt x="161" y="189"/>
                </a:cubicBezTo>
                <a:cubicBezTo>
                  <a:pt x="206" y="177"/>
                  <a:pt x="189" y="96"/>
                  <a:pt x="196" y="40"/>
                </a:cubicBezTo>
                <a:cubicBezTo>
                  <a:pt x="235" y="46"/>
                  <a:pt x="255" y="32"/>
                  <a:pt x="263" y="3"/>
                </a:cubicBezTo>
                <a:cubicBezTo>
                  <a:pt x="331" y="0"/>
                  <a:pt x="164" y="193"/>
                  <a:pt x="296" y="77"/>
                </a:cubicBezTo>
                <a:cubicBezTo>
                  <a:pt x="341" y="152"/>
                  <a:pt x="276" y="311"/>
                  <a:pt x="330" y="449"/>
                </a:cubicBezTo>
                <a:lnTo>
                  <a:pt x="229" y="449"/>
                </a:lnTo>
                <a:cubicBezTo>
                  <a:pt x="314" y="301"/>
                  <a:pt x="142" y="454"/>
                  <a:pt x="94" y="485"/>
                </a:cubicBezTo>
                <a:cubicBezTo>
                  <a:pt x="122" y="595"/>
                  <a:pt x="145" y="400"/>
                  <a:pt x="229" y="449"/>
                </a:cubicBezTo>
                <a:cubicBezTo>
                  <a:pt x="230" y="485"/>
                  <a:pt x="270" y="477"/>
                  <a:pt x="296" y="485"/>
                </a:cubicBezTo>
                <a:cubicBezTo>
                  <a:pt x="212" y="722"/>
                  <a:pt x="211" y="398"/>
                  <a:pt x="128" y="596"/>
                </a:cubicBezTo>
                <a:cubicBezTo>
                  <a:pt x="1" y="484"/>
                  <a:pt x="133" y="339"/>
                  <a:pt x="61" y="2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5"/>
          <p:cNvSpPr/>
          <p:nvPr/>
        </p:nvSpPr>
        <p:spPr>
          <a:xfrm>
            <a:off x="7735285" y="2798427"/>
            <a:ext cx="12152" cy="13763"/>
          </a:xfrm>
          <a:custGeom>
            <a:rect b="b" l="l" r="r" t="t"/>
            <a:pathLst>
              <a:path extrusionOk="0" h="316" w="279">
                <a:moveTo>
                  <a:pt x="206" y="129"/>
                </a:moveTo>
                <a:cubicBezTo>
                  <a:pt x="183" y="182"/>
                  <a:pt x="1" y="244"/>
                  <a:pt x="105" y="316"/>
                </a:cubicBezTo>
                <a:cubicBezTo>
                  <a:pt x="99" y="210"/>
                  <a:pt x="200" y="221"/>
                  <a:pt x="240" y="167"/>
                </a:cubicBezTo>
                <a:cubicBezTo>
                  <a:pt x="253" y="103"/>
                  <a:pt x="189" y="72"/>
                  <a:pt x="240" y="56"/>
                </a:cubicBezTo>
                <a:cubicBezTo>
                  <a:pt x="259" y="53"/>
                  <a:pt x="279" y="50"/>
                  <a:pt x="273" y="18"/>
                </a:cubicBezTo>
                <a:cubicBezTo>
                  <a:pt x="167" y="0"/>
                  <a:pt x="184" y="146"/>
                  <a:pt x="105" y="56"/>
                </a:cubicBezTo>
                <a:cubicBezTo>
                  <a:pt x="152" y="140"/>
                  <a:pt x="19" y="194"/>
                  <a:pt x="105" y="203"/>
                </a:cubicBezTo>
                <a:cubicBezTo>
                  <a:pt x="115" y="171"/>
                  <a:pt x="196" y="42"/>
                  <a:pt x="206" y="1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5"/>
          <p:cNvSpPr/>
          <p:nvPr/>
        </p:nvSpPr>
        <p:spPr>
          <a:xfrm>
            <a:off x="7101595" y="2804176"/>
            <a:ext cx="16856" cy="12892"/>
          </a:xfrm>
          <a:custGeom>
            <a:rect b="b" l="l" r="r" t="t"/>
            <a:pathLst>
              <a:path extrusionOk="0" h="296" w="387">
                <a:moveTo>
                  <a:pt x="91" y="257"/>
                </a:moveTo>
                <a:cubicBezTo>
                  <a:pt x="107" y="207"/>
                  <a:pt x="143" y="167"/>
                  <a:pt x="192" y="146"/>
                </a:cubicBezTo>
                <a:cubicBezTo>
                  <a:pt x="260" y="265"/>
                  <a:pt x="59" y="262"/>
                  <a:pt x="158" y="294"/>
                </a:cubicBezTo>
                <a:cubicBezTo>
                  <a:pt x="217" y="296"/>
                  <a:pt x="386" y="155"/>
                  <a:pt x="293" y="220"/>
                </a:cubicBezTo>
                <a:cubicBezTo>
                  <a:pt x="168" y="168"/>
                  <a:pt x="366" y="123"/>
                  <a:pt x="192" y="109"/>
                </a:cubicBezTo>
                <a:cubicBezTo>
                  <a:pt x="244" y="112"/>
                  <a:pt x="215" y="1"/>
                  <a:pt x="192" y="71"/>
                </a:cubicBezTo>
                <a:cubicBezTo>
                  <a:pt x="184" y="140"/>
                  <a:pt x="0" y="203"/>
                  <a:pt x="91" y="2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5"/>
          <p:cNvSpPr/>
          <p:nvPr/>
        </p:nvSpPr>
        <p:spPr>
          <a:xfrm>
            <a:off x="7118015" y="2817025"/>
            <a:ext cx="10584" cy="13546"/>
          </a:xfrm>
          <a:custGeom>
            <a:rect b="b" l="l" r="r" t="t"/>
            <a:pathLst>
              <a:path extrusionOk="0" h="311" w="243">
                <a:moveTo>
                  <a:pt x="84" y="260"/>
                </a:moveTo>
                <a:cubicBezTo>
                  <a:pt x="118" y="260"/>
                  <a:pt x="125" y="229"/>
                  <a:pt x="151" y="222"/>
                </a:cubicBezTo>
                <a:cubicBezTo>
                  <a:pt x="159" y="262"/>
                  <a:pt x="207" y="311"/>
                  <a:pt x="218" y="260"/>
                </a:cubicBezTo>
                <a:cubicBezTo>
                  <a:pt x="243" y="176"/>
                  <a:pt x="84" y="1"/>
                  <a:pt x="118" y="147"/>
                </a:cubicBezTo>
                <a:cubicBezTo>
                  <a:pt x="119" y="125"/>
                  <a:pt x="123" y="104"/>
                  <a:pt x="151" y="111"/>
                </a:cubicBezTo>
                <a:cubicBezTo>
                  <a:pt x="151" y="147"/>
                  <a:pt x="178" y="155"/>
                  <a:pt x="185" y="185"/>
                </a:cubicBezTo>
                <a:cubicBezTo>
                  <a:pt x="140" y="179"/>
                  <a:pt x="0" y="243"/>
                  <a:pt x="84" y="2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5"/>
          <p:cNvSpPr/>
          <p:nvPr/>
        </p:nvSpPr>
        <p:spPr>
          <a:xfrm>
            <a:off x="7713376" y="2817852"/>
            <a:ext cx="12065" cy="11891"/>
          </a:xfrm>
          <a:custGeom>
            <a:rect b="b" l="l" r="r" t="t"/>
            <a:pathLst>
              <a:path extrusionOk="0" h="273" w="277">
                <a:moveTo>
                  <a:pt x="103" y="166"/>
                </a:moveTo>
                <a:lnTo>
                  <a:pt x="103" y="17"/>
                </a:lnTo>
                <a:cubicBezTo>
                  <a:pt x="1" y="16"/>
                  <a:pt x="19" y="148"/>
                  <a:pt x="2" y="241"/>
                </a:cubicBezTo>
                <a:cubicBezTo>
                  <a:pt x="145" y="273"/>
                  <a:pt x="172" y="68"/>
                  <a:pt x="272" y="166"/>
                </a:cubicBezTo>
                <a:cubicBezTo>
                  <a:pt x="277" y="0"/>
                  <a:pt x="136" y="143"/>
                  <a:pt x="103" y="16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5"/>
          <p:cNvSpPr/>
          <p:nvPr/>
        </p:nvSpPr>
        <p:spPr>
          <a:xfrm>
            <a:off x="7440631" y="2829700"/>
            <a:ext cx="9234" cy="15201"/>
          </a:xfrm>
          <a:custGeom>
            <a:rect b="b" l="l" r="r" t="t"/>
            <a:pathLst>
              <a:path extrusionOk="0" h="349" w="212">
                <a:moveTo>
                  <a:pt x="143" y="301"/>
                </a:moveTo>
                <a:cubicBezTo>
                  <a:pt x="95" y="292"/>
                  <a:pt x="86" y="241"/>
                  <a:pt x="43" y="228"/>
                </a:cubicBezTo>
                <a:cubicBezTo>
                  <a:pt x="37" y="331"/>
                  <a:pt x="137" y="349"/>
                  <a:pt x="177" y="301"/>
                </a:cubicBezTo>
                <a:cubicBezTo>
                  <a:pt x="202" y="188"/>
                  <a:pt x="85" y="231"/>
                  <a:pt x="110" y="116"/>
                </a:cubicBezTo>
                <a:cubicBezTo>
                  <a:pt x="144" y="117"/>
                  <a:pt x="150" y="87"/>
                  <a:pt x="177" y="79"/>
                </a:cubicBezTo>
                <a:cubicBezTo>
                  <a:pt x="169" y="125"/>
                  <a:pt x="125" y="155"/>
                  <a:pt x="211" y="154"/>
                </a:cubicBezTo>
                <a:cubicBezTo>
                  <a:pt x="199" y="1"/>
                  <a:pt x="95" y="52"/>
                  <a:pt x="9" y="79"/>
                </a:cubicBezTo>
                <a:cubicBezTo>
                  <a:pt x="0" y="213"/>
                  <a:pt x="142" y="180"/>
                  <a:pt x="143" y="3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5"/>
          <p:cNvSpPr/>
          <p:nvPr/>
        </p:nvSpPr>
        <p:spPr>
          <a:xfrm>
            <a:off x="7748177" y="2842810"/>
            <a:ext cx="12979" cy="14460"/>
          </a:xfrm>
          <a:custGeom>
            <a:rect b="b" l="l" r="r" t="t"/>
            <a:pathLst>
              <a:path extrusionOk="0" h="332" w="298">
                <a:moveTo>
                  <a:pt x="44" y="113"/>
                </a:moveTo>
                <a:cubicBezTo>
                  <a:pt x="26" y="113"/>
                  <a:pt x="7" y="142"/>
                  <a:pt x="44" y="149"/>
                </a:cubicBezTo>
                <a:cubicBezTo>
                  <a:pt x="47" y="107"/>
                  <a:pt x="109" y="107"/>
                  <a:pt x="111" y="149"/>
                </a:cubicBezTo>
                <a:cubicBezTo>
                  <a:pt x="108" y="219"/>
                  <a:pt x="1" y="175"/>
                  <a:pt x="11" y="260"/>
                </a:cubicBezTo>
                <a:cubicBezTo>
                  <a:pt x="100" y="319"/>
                  <a:pt x="128" y="287"/>
                  <a:pt x="44" y="223"/>
                </a:cubicBezTo>
                <a:cubicBezTo>
                  <a:pt x="91" y="225"/>
                  <a:pt x="118" y="207"/>
                  <a:pt x="146" y="186"/>
                </a:cubicBezTo>
                <a:cubicBezTo>
                  <a:pt x="148" y="238"/>
                  <a:pt x="277" y="332"/>
                  <a:pt x="280" y="260"/>
                </a:cubicBezTo>
                <a:cubicBezTo>
                  <a:pt x="234" y="238"/>
                  <a:pt x="293" y="62"/>
                  <a:pt x="246" y="38"/>
                </a:cubicBezTo>
                <a:cubicBezTo>
                  <a:pt x="246" y="88"/>
                  <a:pt x="187" y="72"/>
                  <a:pt x="179" y="113"/>
                </a:cubicBezTo>
                <a:cubicBezTo>
                  <a:pt x="237" y="101"/>
                  <a:pt x="297" y="256"/>
                  <a:pt x="179" y="223"/>
                </a:cubicBezTo>
                <a:cubicBezTo>
                  <a:pt x="179" y="186"/>
                  <a:pt x="206" y="180"/>
                  <a:pt x="212" y="149"/>
                </a:cubicBezTo>
                <a:cubicBezTo>
                  <a:pt x="148" y="141"/>
                  <a:pt x="37" y="0"/>
                  <a:pt x="11" y="75"/>
                </a:cubicBezTo>
                <a:cubicBezTo>
                  <a:pt x="32" y="76"/>
                  <a:pt x="51" y="81"/>
                  <a:pt x="44"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5"/>
          <p:cNvSpPr/>
          <p:nvPr/>
        </p:nvSpPr>
        <p:spPr>
          <a:xfrm>
            <a:off x="6430229" y="2871905"/>
            <a:ext cx="43642" cy="53355"/>
          </a:xfrm>
          <a:custGeom>
            <a:rect b="b" l="l" r="r" t="t"/>
            <a:pathLst>
              <a:path extrusionOk="0" h="1225" w="1002">
                <a:moveTo>
                  <a:pt x="673" y="1"/>
                </a:moveTo>
                <a:cubicBezTo>
                  <a:pt x="430" y="29"/>
                  <a:pt x="300" y="182"/>
                  <a:pt x="202" y="372"/>
                </a:cubicBezTo>
                <a:cubicBezTo>
                  <a:pt x="383" y="372"/>
                  <a:pt x="421" y="20"/>
                  <a:pt x="606" y="149"/>
                </a:cubicBezTo>
                <a:cubicBezTo>
                  <a:pt x="425" y="271"/>
                  <a:pt x="611" y="161"/>
                  <a:pt x="673" y="223"/>
                </a:cubicBezTo>
                <a:cubicBezTo>
                  <a:pt x="604" y="642"/>
                  <a:pt x="251" y="746"/>
                  <a:pt x="0" y="966"/>
                </a:cubicBezTo>
                <a:cubicBezTo>
                  <a:pt x="23" y="1076"/>
                  <a:pt x="41" y="1193"/>
                  <a:pt x="135" y="1224"/>
                </a:cubicBezTo>
                <a:cubicBezTo>
                  <a:pt x="35" y="657"/>
                  <a:pt x="1001" y="699"/>
                  <a:pt x="6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5"/>
          <p:cNvSpPr/>
          <p:nvPr/>
        </p:nvSpPr>
        <p:spPr>
          <a:xfrm>
            <a:off x="7734152" y="2881313"/>
            <a:ext cx="17945" cy="25741"/>
          </a:xfrm>
          <a:custGeom>
            <a:rect b="b" l="l" r="r" t="t"/>
            <a:pathLst>
              <a:path extrusionOk="0" h="591" w="412">
                <a:moveTo>
                  <a:pt x="97" y="488"/>
                </a:moveTo>
                <a:cubicBezTo>
                  <a:pt x="250" y="444"/>
                  <a:pt x="230" y="591"/>
                  <a:pt x="366" y="563"/>
                </a:cubicBezTo>
                <a:cubicBezTo>
                  <a:pt x="411" y="460"/>
                  <a:pt x="366" y="0"/>
                  <a:pt x="299" y="118"/>
                </a:cubicBezTo>
                <a:cubicBezTo>
                  <a:pt x="376" y="158"/>
                  <a:pt x="312" y="351"/>
                  <a:pt x="333" y="452"/>
                </a:cubicBezTo>
                <a:cubicBezTo>
                  <a:pt x="268" y="460"/>
                  <a:pt x="1" y="427"/>
                  <a:pt x="97" y="4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5"/>
          <p:cNvSpPr/>
          <p:nvPr/>
        </p:nvSpPr>
        <p:spPr>
          <a:xfrm>
            <a:off x="6846272" y="2894075"/>
            <a:ext cx="11760" cy="13415"/>
          </a:xfrm>
          <a:custGeom>
            <a:rect b="b" l="l" r="r" t="t"/>
            <a:pathLst>
              <a:path extrusionOk="0" h="308" w="270">
                <a:moveTo>
                  <a:pt x="101" y="85"/>
                </a:moveTo>
                <a:cubicBezTo>
                  <a:pt x="99" y="108"/>
                  <a:pt x="97" y="129"/>
                  <a:pt x="67" y="122"/>
                </a:cubicBezTo>
                <a:cubicBezTo>
                  <a:pt x="92" y="0"/>
                  <a:pt x="1" y="65"/>
                  <a:pt x="0" y="122"/>
                </a:cubicBezTo>
                <a:cubicBezTo>
                  <a:pt x="195" y="113"/>
                  <a:pt x="41" y="258"/>
                  <a:pt x="168" y="308"/>
                </a:cubicBezTo>
                <a:cubicBezTo>
                  <a:pt x="139" y="189"/>
                  <a:pt x="256" y="231"/>
                  <a:pt x="269" y="159"/>
                </a:cubicBezTo>
                <a:cubicBezTo>
                  <a:pt x="154" y="122"/>
                  <a:pt x="168" y="175"/>
                  <a:pt x="101" y="8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5"/>
          <p:cNvSpPr/>
          <p:nvPr/>
        </p:nvSpPr>
        <p:spPr>
          <a:xfrm>
            <a:off x="7970703" y="2896122"/>
            <a:ext cx="14591" cy="14286"/>
          </a:xfrm>
          <a:custGeom>
            <a:rect b="b" l="l" r="r" t="t"/>
            <a:pathLst>
              <a:path extrusionOk="0" h="328" w="335">
                <a:moveTo>
                  <a:pt x="283" y="223"/>
                </a:moveTo>
                <a:cubicBezTo>
                  <a:pt x="282" y="328"/>
                  <a:pt x="191" y="135"/>
                  <a:pt x="216" y="297"/>
                </a:cubicBezTo>
                <a:cubicBezTo>
                  <a:pt x="141" y="197"/>
                  <a:pt x="104" y="287"/>
                  <a:pt x="14" y="223"/>
                </a:cubicBezTo>
                <a:cubicBezTo>
                  <a:pt x="75" y="127"/>
                  <a:pt x="0" y="112"/>
                  <a:pt x="48" y="1"/>
                </a:cubicBezTo>
                <a:cubicBezTo>
                  <a:pt x="78" y="25"/>
                  <a:pt x="108" y="45"/>
                  <a:pt x="115" y="1"/>
                </a:cubicBezTo>
                <a:cubicBezTo>
                  <a:pt x="152" y="8"/>
                  <a:pt x="133" y="38"/>
                  <a:pt x="115" y="38"/>
                </a:cubicBezTo>
                <a:cubicBezTo>
                  <a:pt x="168" y="100"/>
                  <a:pt x="241" y="23"/>
                  <a:pt x="316" y="112"/>
                </a:cubicBezTo>
                <a:cubicBezTo>
                  <a:pt x="334" y="167"/>
                  <a:pt x="185" y="203"/>
                  <a:pt x="283"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5"/>
          <p:cNvSpPr/>
          <p:nvPr/>
        </p:nvSpPr>
        <p:spPr>
          <a:xfrm>
            <a:off x="7972793" y="2896035"/>
            <a:ext cx="10279" cy="10584"/>
          </a:xfrm>
          <a:custGeom>
            <a:rect b="b" l="l" r="r" t="t"/>
            <a:pathLst>
              <a:path extrusionOk="0" h="243" w="236">
                <a:moveTo>
                  <a:pt x="235" y="114"/>
                </a:moveTo>
                <a:cubicBezTo>
                  <a:pt x="188" y="113"/>
                  <a:pt x="161" y="131"/>
                  <a:pt x="134" y="152"/>
                </a:cubicBezTo>
                <a:cubicBezTo>
                  <a:pt x="90" y="157"/>
                  <a:pt x="32" y="1"/>
                  <a:pt x="0" y="114"/>
                </a:cubicBezTo>
                <a:cubicBezTo>
                  <a:pt x="78" y="126"/>
                  <a:pt x="63" y="242"/>
                  <a:pt x="168" y="225"/>
                </a:cubicBezTo>
                <a:cubicBezTo>
                  <a:pt x="158" y="153"/>
                  <a:pt x="212" y="152"/>
                  <a:pt x="235" y="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5"/>
          <p:cNvSpPr/>
          <p:nvPr/>
        </p:nvSpPr>
        <p:spPr>
          <a:xfrm>
            <a:off x="7931764" y="2905835"/>
            <a:ext cx="16159" cy="29835"/>
          </a:xfrm>
          <a:custGeom>
            <a:rect b="b" l="l" r="r" t="t"/>
            <a:pathLst>
              <a:path extrusionOk="0" h="685" w="371">
                <a:moveTo>
                  <a:pt x="67" y="0"/>
                </a:moveTo>
                <a:cubicBezTo>
                  <a:pt x="77" y="73"/>
                  <a:pt x="22" y="74"/>
                  <a:pt x="0" y="112"/>
                </a:cubicBezTo>
                <a:lnTo>
                  <a:pt x="168" y="112"/>
                </a:lnTo>
                <a:cubicBezTo>
                  <a:pt x="56" y="189"/>
                  <a:pt x="297" y="251"/>
                  <a:pt x="202" y="297"/>
                </a:cubicBezTo>
                <a:cubicBezTo>
                  <a:pt x="123" y="285"/>
                  <a:pt x="126" y="182"/>
                  <a:pt x="67" y="148"/>
                </a:cubicBezTo>
                <a:cubicBezTo>
                  <a:pt x="66" y="189"/>
                  <a:pt x="77" y="227"/>
                  <a:pt x="101" y="260"/>
                </a:cubicBezTo>
                <a:cubicBezTo>
                  <a:pt x="75" y="268"/>
                  <a:pt x="34" y="261"/>
                  <a:pt x="33" y="297"/>
                </a:cubicBezTo>
                <a:cubicBezTo>
                  <a:pt x="129" y="206"/>
                  <a:pt x="303" y="441"/>
                  <a:pt x="168" y="483"/>
                </a:cubicBezTo>
                <a:cubicBezTo>
                  <a:pt x="162" y="440"/>
                  <a:pt x="174" y="377"/>
                  <a:pt x="135" y="370"/>
                </a:cubicBezTo>
                <a:cubicBezTo>
                  <a:pt x="85" y="512"/>
                  <a:pt x="153" y="685"/>
                  <a:pt x="168" y="631"/>
                </a:cubicBezTo>
                <a:cubicBezTo>
                  <a:pt x="267" y="599"/>
                  <a:pt x="91" y="576"/>
                  <a:pt x="135" y="483"/>
                </a:cubicBezTo>
                <a:cubicBezTo>
                  <a:pt x="177" y="485"/>
                  <a:pt x="181" y="530"/>
                  <a:pt x="235" y="519"/>
                </a:cubicBezTo>
                <a:cubicBezTo>
                  <a:pt x="289" y="387"/>
                  <a:pt x="225" y="294"/>
                  <a:pt x="269" y="223"/>
                </a:cubicBezTo>
                <a:cubicBezTo>
                  <a:pt x="360" y="157"/>
                  <a:pt x="334" y="386"/>
                  <a:pt x="370" y="260"/>
                </a:cubicBezTo>
                <a:cubicBezTo>
                  <a:pt x="289" y="108"/>
                  <a:pt x="346" y="103"/>
                  <a:pt x="202" y="223"/>
                </a:cubicBezTo>
                <a:cubicBezTo>
                  <a:pt x="229" y="70"/>
                  <a:pt x="103" y="83"/>
                  <a:pt x="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5"/>
          <p:cNvSpPr/>
          <p:nvPr/>
        </p:nvSpPr>
        <p:spPr>
          <a:xfrm>
            <a:off x="7295983" y="2910670"/>
            <a:ext cx="7404" cy="9756"/>
          </a:xfrm>
          <a:custGeom>
            <a:rect b="b" l="l" r="r" t="t"/>
            <a:pathLst>
              <a:path extrusionOk="0" h="224" w="170">
                <a:moveTo>
                  <a:pt x="34" y="1"/>
                </a:moveTo>
                <a:cubicBezTo>
                  <a:pt x="69" y="180"/>
                  <a:pt x="104" y="101"/>
                  <a:pt x="0" y="223"/>
                </a:cubicBezTo>
                <a:cubicBezTo>
                  <a:pt x="103" y="197"/>
                  <a:pt x="65" y="197"/>
                  <a:pt x="169" y="223"/>
                </a:cubicBezTo>
                <a:cubicBezTo>
                  <a:pt x="160" y="108"/>
                  <a:pt x="75" y="79"/>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5"/>
          <p:cNvSpPr/>
          <p:nvPr/>
        </p:nvSpPr>
        <p:spPr>
          <a:xfrm>
            <a:off x="7264710" y="2947213"/>
            <a:ext cx="14330" cy="13633"/>
          </a:xfrm>
          <a:custGeom>
            <a:rect b="b" l="l" r="r" t="t"/>
            <a:pathLst>
              <a:path extrusionOk="0" h="313" w="329">
                <a:moveTo>
                  <a:pt x="248" y="164"/>
                </a:moveTo>
                <a:cubicBezTo>
                  <a:pt x="141" y="244"/>
                  <a:pt x="202" y="64"/>
                  <a:pt x="214" y="15"/>
                </a:cubicBezTo>
                <a:cubicBezTo>
                  <a:pt x="1" y="0"/>
                  <a:pt x="248" y="217"/>
                  <a:pt x="146" y="275"/>
                </a:cubicBezTo>
                <a:cubicBezTo>
                  <a:pt x="146" y="230"/>
                  <a:pt x="79" y="230"/>
                  <a:pt x="79" y="275"/>
                </a:cubicBezTo>
                <a:cubicBezTo>
                  <a:pt x="126" y="273"/>
                  <a:pt x="153" y="292"/>
                  <a:pt x="180" y="313"/>
                </a:cubicBezTo>
                <a:cubicBezTo>
                  <a:pt x="161" y="234"/>
                  <a:pt x="329" y="185"/>
                  <a:pt x="248" y="16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5"/>
          <p:cNvSpPr/>
          <p:nvPr/>
        </p:nvSpPr>
        <p:spPr>
          <a:xfrm>
            <a:off x="7924359" y="2957144"/>
            <a:ext cx="10323" cy="16594"/>
          </a:xfrm>
          <a:custGeom>
            <a:rect b="b" l="l" r="r" t="t"/>
            <a:pathLst>
              <a:path extrusionOk="0" h="381" w="237">
                <a:moveTo>
                  <a:pt x="136" y="307"/>
                </a:moveTo>
                <a:cubicBezTo>
                  <a:pt x="16" y="312"/>
                  <a:pt x="139" y="212"/>
                  <a:pt x="69" y="121"/>
                </a:cubicBezTo>
                <a:cubicBezTo>
                  <a:pt x="136" y="198"/>
                  <a:pt x="212" y="121"/>
                  <a:pt x="237" y="47"/>
                </a:cubicBezTo>
                <a:cubicBezTo>
                  <a:pt x="128" y="1"/>
                  <a:pt x="211" y="167"/>
                  <a:pt x="103" y="121"/>
                </a:cubicBezTo>
                <a:cubicBezTo>
                  <a:pt x="111" y="67"/>
                  <a:pt x="158" y="58"/>
                  <a:pt x="170" y="10"/>
                </a:cubicBezTo>
                <a:cubicBezTo>
                  <a:pt x="58" y="10"/>
                  <a:pt x="80" y="159"/>
                  <a:pt x="1" y="196"/>
                </a:cubicBezTo>
                <a:cubicBezTo>
                  <a:pt x="34" y="304"/>
                  <a:pt x="52" y="333"/>
                  <a:pt x="69" y="381"/>
                </a:cubicBezTo>
                <a:cubicBezTo>
                  <a:pt x="69" y="332"/>
                  <a:pt x="128" y="347"/>
                  <a:pt x="136" y="3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5"/>
          <p:cNvSpPr/>
          <p:nvPr/>
        </p:nvSpPr>
        <p:spPr>
          <a:xfrm>
            <a:off x="7930239" y="2962371"/>
            <a:ext cx="8972" cy="10671"/>
          </a:xfrm>
          <a:custGeom>
            <a:rect b="b" l="l" r="r" t="t"/>
            <a:pathLst>
              <a:path extrusionOk="0" h="245" w="206">
                <a:moveTo>
                  <a:pt x="136" y="1"/>
                </a:moveTo>
                <a:cubicBezTo>
                  <a:pt x="51" y="5"/>
                  <a:pt x="6" y="55"/>
                  <a:pt x="1" y="150"/>
                </a:cubicBezTo>
                <a:cubicBezTo>
                  <a:pt x="44" y="245"/>
                  <a:pt x="205" y="125"/>
                  <a:pt x="102" y="76"/>
                </a:cubicBezTo>
                <a:cubicBezTo>
                  <a:pt x="94" y="115"/>
                  <a:pt x="46" y="164"/>
                  <a:pt x="35" y="112"/>
                </a:cubicBezTo>
                <a:cubicBezTo>
                  <a:pt x="38" y="42"/>
                  <a:pt x="146" y="86"/>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5"/>
          <p:cNvSpPr/>
          <p:nvPr/>
        </p:nvSpPr>
        <p:spPr>
          <a:xfrm>
            <a:off x="7175857" y="2973390"/>
            <a:ext cx="5923" cy="11673"/>
          </a:xfrm>
          <a:custGeom>
            <a:rect b="b" l="l" r="r" t="t"/>
            <a:pathLst>
              <a:path extrusionOk="0" h="268" w="136">
                <a:moveTo>
                  <a:pt x="135" y="44"/>
                </a:moveTo>
                <a:cubicBezTo>
                  <a:pt x="99" y="30"/>
                  <a:pt x="55" y="1"/>
                  <a:pt x="102" y="44"/>
                </a:cubicBezTo>
                <a:lnTo>
                  <a:pt x="102" y="119"/>
                </a:lnTo>
                <a:cubicBezTo>
                  <a:pt x="52" y="77"/>
                  <a:pt x="19" y="79"/>
                  <a:pt x="0" y="156"/>
                </a:cubicBezTo>
                <a:cubicBezTo>
                  <a:pt x="53" y="166"/>
                  <a:pt x="24" y="238"/>
                  <a:pt x="0" y="268"/>
                </a:cubicBezTo>
                <a:cubicBezTo>
                  <a:pt x="97" y="249"/>
                  <a:pt x="97" y="127"/>
                  <a:pt x="135" y="4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5"/>
          <p:cNvSpPr/>
          <p:nvPr/>
        </p:nvSpPr>
        <p:spPr>
          <a:xfrm>
            <a:off x="7855585" y="2973695"/>
            <a:ext cx="10453" cy="11324"/>
          </a:xfrm>
          <a:custGeom>
            <a:rect b="b" l="l" r="r" t="t"/>
            <a:pathLst>
              <a:path extrusionOk="0" h="260" w="240">
                <a:moveTo>
                  <a:pt x="236" y="111"/>
                </a:moveTo>
                <a:cubicBezTo>
                  <a:pt x="215" y="110"/>
                  <a:pt x="195" y="106"/>
                  <a:pt x="202" y="75"/>
                </a:cubicBezTo>
                <a:cubicBezTo>
                  <a:pt x="220" y="75"/>
                  <a:pt x="240" y="45"/>
                  <a:pt x="202" y="37"/>
                </a:cubicBezTo>
                <a:cubicBezTo>
                  <a:pt x="185" y="103"/>
                  <a:pt x="166" y="21"/>
                  <a:pt x="134" y="1"/>
                </a:cubicBezTo>
                <a:cubicBezTo>
                  <a:pt x="127" y="46"/>
                  <a:pt x="97" y="23"/>
                  <a:pt x="67" y="1"/>
                </a:cubicBezTo>
                <a:cubicBezTo>
                  <a:pt x="72" y="123"/>
                  <a:pt x="136" y="161"/>
                  <a:pt x="33" y="223"/>
                </a:cubicBezTo>
                <a:cubicBezTo>
                  <a:pt x="35" y="183"/>
                  <a:pt x="18" y="129"/>
                  <a:pt x="0" y="186"/>
                </a:cubicBezTo>
                <a:cubicBezTo>
                  <a:pt x="7" y="228"/>
                  <a:pt x="37" y="244"/>
                  <a:pt x="67" y="260"/>
                </a:cubicBezTo>
                <a:cubicBezTo>
                  <a:pt x="102" y="239"/>
                  <a:pt x="200" y="224"/>
                  <a:pt x="236" y="1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5"/>
          <p:cNvSpPr/>
          <p:nvPr/>
        </p:nvSpPr>
        <p:spPr>
          <a:xfrm>
            <a:off x="7570470" y="2975307"/>
            <a:ext cx="12239" cy="11586"/>
          </a:xfrm>
          <a:custGeom>
            <a:rect b="b" l="l" r="r" t="t"/>
            <a:pathLst>
              <a:path extrusionOk="0" h="266" w="281">
                <a:moveTo>
                  <a:pt x="55" y="0"/>
                </a:moveTo>
                <a:cubicBezTo>
                  <a:pt x="90" y="160"/>
                  <a:pt x="46" y="190"/>
                  <a:pt x="88" y="260"/>
                </a:cubicBezTo>
                <a:cubicBezTo>
                  <a:pt x="90" y="238"/>
                  <a:pt x="94" y="217"/>
                  <a:pt x="122" y="224"/>
                </a:cubicBezTo>
                <a:cubicBezTo>
                  <a:pt x="122" y="244"/>
                  <a:pt x="149" y="266"/>
                  <a:pt x="155" y="224"/>
                </a:cubicBezTo>
                <a:cubicBezTo>
                  <a:pt x="136" y="221"/>
                  <a:pt x="116" y="218"/>
                  <a:pt x="122" y="186"/>
                </a:cubicBezTo>
                <a:cubicBezTo>
                  <a:pt x="281" y="110"/>
                  <a:pt x="1" y="254"/>
                  <a:pt x="122" y="75"/>
                </a:cubicBezTo>
                <a:cubicBezTo>
                  <a:pt x="78" y="74"/>
                  <a:pt x="91" y="9"/>
                  <a:pt x="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5"/>
          <p:cNvSpPr/>
          <p:nvPr/>
        </p:nvSpPr>
        <p:spPr>
          <a:xfrm>
            <a:off x="7903322" y="2983103"/>
            <a:ext cx="8363" cy="16507"/>
          </a:xfrm>
          <a:custGeom>
            <a:rect b="b" l="l" r="r" t="t"/>
            <a:pathLst>
              <a:path extrusionOk="0" h="379" w="192">
                <a:moveTo>
                  <a:pt x="148" y="156"/>
                </a:moveTo>
                <a:cubicBezTo>
                  <a:pt x="141" y="197"/>
                  <a:pt x="111" y="214"/>
                  <a:pt x="81" y="230"/>
                </a:cubicBezTo>
                <a:cubicBezTo>
                  <a:pt x="123" y="323"/>
                  <a:pt x="64" y="345"/>
                  <a:pt x="114" y="378"/>
                </a:cubicBezTo>
                <a:cubicBezTo>
                  <a:pt x="114" y="328"/>
                  <a:pt x="173" y="344"/>
                  <a:pt x="182" y="303"/>
                </a:cubicBezTo>
                <a:cubicBezTo>
                  <a:pt x="47" y="257"/>
                  <a:pt x="191" y="227"/>
                  <a:pt x="182" y="118"/>
                </a:cubicBezTo>
                <a:cubicBezTo>
                  <a:pt x="163" y="86"/>
                  <a:pt x="0" y="0"/>
                  <a:pt x="81" y="81"/>
                </a:cubicBezTo>
                <a:cubicBezTo>
                  <a:pt x="101" y="83"/>
                  <a:pt x="121" y="87"/>
                  <a:pt x="114" y="118"/>
                </a:cubicBezTo>
                <a:cubicBezTo>
                  <a:pt x="79" y="116"/>
                  <a:pt x="29" y="135"/>
                  <a:pt x="81" y="156"/>
                </a:cubicBezTo>
                <a:cubicBezTo>
                  <a:pt x="118" y="159"/>
                  <a:pt x="133" y="101"/>
                  <a:pt x="148" y="1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5"/>
          <p:cNvSpPr/>
          <p:nvPr/>
        </p:nvSpPr>
        <p:spPr>
          <a:xfrm>
            <a:off x="6600183" y="2997520"/>
            <a:ext cx="14112" cy="9974"/>
          </a:xfrm>
          <a:custGeom>
            <a:rect b="b" l="l" r="r" t="t"/>
            <a:pathLst>
              <a:path extrusionOk="0" h="229" w="324">
                <a:moveTo>
                  <a:pt x="235" y="121"/>
                </a:moveTo>
                <a:cubicBezTo>
                  <a:pt x="233" y="144"/>
                  <a:pt x="231" y="165"/>
                  <a:pt x="202" y="159"/>
                </a:cubicBezTo>
                <a:cubicBezTo>
                  <a:pt x="192" y="85"/>
                  <a:pt x="246" y="85"/>
                  <a:pt x="269" y="47"/>
                </a:cubicBezTo>
                <a:cubicBezTo>
                  <a:pt x="166" y="1"/>
                  <a:pt x="139" y="19"/>
                  <a:pt x="67" y="85"/>
                </a:cubicBezTo>
                <a:cubicBezTo>
                  <a:pt x="67" y="46"/>
                  <a:pt x="8" y="38"/>
                  <a:pt x="0" y="85"/>
                </a:cubicBezTo>
                <a:cubicBezTo>
                  <a:pt x="26" y="93"/>
                  <a:pt x="66" y="85"/>
                  <a:pt x="67" y="121"/>
                </a:cubicBezTo>
                <a:cubicBezTo>
                  <a:pt x="49" y="121"/>
                  <a:pt x="29" y="151"/>
                  <a:pt x="67" y="159"/>
                </a:cubicBezTo>
                <a:cubicBezTo>
                  <a:pt x="97" y="104"/>
                  <a:pt x="117" y="41"/>
                  <a:pt x="202" y="47"/>
                </a:cubicBezTo>
                <a:cubicBezTo>
                  <a:pt x="77" y="167"/>
                  <a:pt x="324" y="229"/>
                  <a:pt x="235" y="1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5"/>
          <p:cNvSpPr/>
          <p:nvPr/>
        </p:nvSpPr>
        <p:spPr>
          <a:xfrm>
            <a:off x="6708549" y="3023784"/>
            <a:ext cx="10584" cy="9495"/>
          </a:xfrm>
          <a:custGeom>
            <a:rect b="b" l="l" r="r" t="t"/>
            <a:pathLst>
              <a:path extrusionOk="0" h="218" w="243">
                <a:moveTo>
                  <a:pt x="33" y="187"/>
                </a:moveTo>
                <a:cubicBezTo>
                  <a:pt x="102" y="217"/>
                  <a:pt x="243" y="154"/>
                  <a:pt x="135" y="112"/>
                </a:cubicBezTo>
                <a:cubicBezTo>
                  <a:pt x="7" y="189"/>
                  <a:pt x="177" y="30"/>
                  <a:pt x="101" y="0"/>
                </a:cubicBezTo>
                <a:cubicBezTo>
                  <a:pt x="111" y="87"/>
                  <a:pt x="3" y="41"/>
                  <a:pt x="0" y="112"/>
                </a:cubicBezTo>
                <a:cubicBezTo>
                  <a:pt x="27" y="120"/>
                  <a:pt x="40" y="143"/>
                  <a:pt x="33"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5"/>
          <p:cNvSpPr/>
          <p:nvPr/>
        </p:nvSpPr>
        <p:spPr>
          <a:xfrm>
            <a:off x="7805148" y="3064161"/>
            <a:ext cx="13850" cy="12021"/>
          </a:xfrm>
          <a:custGeom>
            <a:rect b="b" l="l" r="r" t="t"/>
            <a:pathLst>
              <a:path extrusionOk="0" h="276" w="318">
                <a:moveTo>
                  <a:pt x="81" y="38"/>
                </a:moveTo>
                <a:cubicBezTo>
                  <a:pt x="100" y="38"/>
                  <a:pt x="120" y="8"/>
                  <a:pt x="81" y="1"/>
                </a:cubicBezTo>
                <a:cubicBezTo>
                  <a:pt x="0" y="87"/>
                  <a:pt x="133" y="100"/>
                  <a:pt x="149" y="187"/>
                </a:cubicBezTo>
                <a:cubicBezTo>
                  <a:pt x="131" y="187"/>
                  <a:pt x="110" y="216"/>
                  <a:pt x="149" y="223"/>
                </a:cubicBezTo>
                <a:cubicBezTo>
                  <a:pt x="186" y="138"/>
                  <a:pt x="280" y="275"/>
                  <a:pt x="317" y="149"/>
                </a:cubicBezTo>
                <a:cubicBezTo>
                  <a:pt x="211" y="107"/>
                  <a:pt x="131" y="187"/>
                  <a:pt x="81" y="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5"/>
          <p:cNvSpPr/>
          <p:nvPr/>
        </p:nvSpPr>
        <p:spPr>
          <a:xfrm>
            <a:off x="7678096" y="3081365"/>
            <a:ext cx="12500" cy="12457"/>
          </a:xfrm>
          <a:custGeom>
            <a:rect b="b" l="l" r="r" t="t"/>
            <a:pathLst>
              <a:path extrusionOk="0" h="286" w="287">
                <a:moveTo>
                  <a:pt x="139" y="88"/>
                </a:moveTo>
                <a:cubicBezTo>
                  <a:pt x="257" y="98"/>
                  <a:pt x="137" y="188"/>
                  <a:pt x="207" y="199"/>
                </a:cubicBezTo>
                <a:cubicBezTo>
                  <a:pt x="260" y="122"/>
                  <a:pt x="286" y="60"/>
                  <a:pt x="241" y="14"/>
                </a:cubicBezTo>
                <a:cubicBezTo>
                  <a:pt x="218" y="145"/>
                  <a:pt x="28" y="1"/>
                  <a:pt x="5" y="88"/>
                </a:cubicBezTo>
                <a:cubicBezTo>
                  <a:pt x="25" y="90"/>
                  <a:pt x="45" y="94"/>
                  <a:pt x="39" y="126"/>
                </a:cubicBezTo>
                <a:cubicBezTo>
                  <a:pt x="20" y="126"/>
                  <a:pt x="0" y="155"/>
                  <a:pt x="39" y="163"/>
                </a:cubicBezTo>
                <a:cubicBezTo>
                  <a:pt x="124" y="18"/>
                  <a:pt x="63" y="286"/>
                  <a:pt x="106" y="163"/>
                </a:cubicBezTo>
                <a:cubicBezTo>
                  <a:pt x="170" y="154"/>
                  <a:pt x="87" y="102"/>
                  <a:pt x="139" y="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5"/>
          <p:cNvSpPr/>
          <p:nvPr/>
        </p:nvSpPr>
        <p:spPr>
          <a:xfrm>
            <a:off x="7302647" y="3081888"/>
            <a:ext cx="12457" cy="19513"/>
          </a:xfrm>
          <a:custGeom>
            <a:rect b="b" l="l" r="r" t="t"/>
            <a:pathLst>
              <a:path extrusionOk="0" h="448" w="286">
                <a:moveTo>
                  <a:pt x="218" y="187"/>
                </a:moveTo>
                <a:cubicBezTo>
                  <a:pt x="236" y="187"/>
                  <a:pt x="256" y="157"/>
                  <a:pt x="218" y="151"/>
                </a:cubicBezTo>
                <a:cubicBezTo>
                  <a:pt x="148" y="295"/>
                  <a:pt x="80" y="0"/>
                  <a:pt x="49" y="187"/>
                </a:cubicBezTo>
                <a:cubicBezTo>
                  <a:pt x="102" y="295"/>
                  <a:pt x="0" y="192"/>
                  <a:pt x="150" y="373"/>
                </a:cubicBezTo>
                <a:cubicBezTo>
                  <a:pt x="113" y="377"/>
                  <a:pt x="98" y="319"/>
                  <a:pt x="83" y="373"/>
                </a:cubicBezTo>
                <a:cubicBezTo>
                  <a:pt x="127" y="373"/>
                  <a:pt x="114" y="438"/>
                  <a:pt x="150" y="447"/>
                </a:cubicBezTo>
                <a:cubicBezTo>
                  <a:pt x="158" y="419"/>
                  <a:pt x="151" y="373"/>
                  <a:pt x="184" y="373"/>
                </a:cubicBezTo>
                <a:cubicBezTo>
                  <a:pt x="208" y="271"/>
                  <a:pt x="117" y="299"/>
                  <a:pt x="116" y="225"/>
                </a:cubicBezTo>
                <a:lnTo>
                  <a:pt x="218" y="225"/>
                </a:lnTo>
                <a:cubicBezTo>
                  <a:pt x="178" y="301"/>
                  <a:pt x="269" y="401"/>
                  <a:pt x="285" y="299"/>
                </a:cubicBezTo>
                <a:cubicBezTo>
                  <a:pt x="244" y="291"/>
                  <a:pt x="264" y="258"/>
                  <a:pt x="285" y="225"/>
                </a:cubicBezTo>
                <a:cubicBezTo>
                  <a:pt x="258" y="217"/>
                  <a:pt x="218" y="224"/>
                  <a:pt x="218"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5"/>
          <p:cNvSpPr/>
          <p:nvPr/>
        </p:nvSpPr>
        <p:spPr>
          <a:xfrm>
            <a:off x="7209482" y="3094737"/>
            <a:ext cx="12849" cy="8450"/>
          </a:xfrm>
          <a:custGeom>
            <a:rect b="b" l="l" r="r" t="t"/>
            <a:pathLst>
              <a:path extrusionOk="0" h="194" w="295">
                <a:moveTo>
                  <a:pt x="237" y="4"/>
                </a:moveTo>
                <a:lnTo>
                  <a:pt x="35" y="4"/>
                </a:lnTo>
                <a:cubicBezTo>
                  <a:pt x="36" y="43"/>
                  <a:pt x="24" y="82"/>
                  <a:pt x="1" y="115"/>
                </a:cubicBezTo>
                <a:cubicBezTo>
                  <a:pt x="65" y="128"/>
                  <a:pt x="155" y="193"/>
                  <a:pt x="202" y="81"/>
                </a:cubicBezTo>
                <a:cubicBezTo>
                  <a:pt x="200" y="80"/>
                  <a:pt x="198" y="77"/>
                  <a:pt x="197" y="76"/>
                </a:cubicBezTo>
                <a:cubicBezTo>
                  <a:pt x="117" y="38"/>
                  <a:pt x="40" y="159"/>
                  <a:pt x="35" y="78"/>
                </a:cubicBezTo>
                <a:cubicBezTo>
                  <a:pt x="107" y="0"/>
                  <a:pt x="162" y="35"/>
                  <a:pt x="197" y="76"/>
                </a:cubicBezTo>
                <a:cubicBezTo>
                  <a:pt x="200" y="76"/>
                  <a:pt x="202" y="77"/>
                  <a:pt x="203" y="78"/>
                </a:cubicBezTo>
                <a:cubicBezTo>
                  <a:pt x="203" y="80"/>
                  <a:pt x="202" y="80"/>
                  <a:pt x="202" y="81"/>
                </a:cubicBezTo>
                <a:cubicBezTo>
                  <a:pt x="230" y="115"/>
                  <a:pt x="243" y="148"/>
                  <a:pt x="237" y="115"/>
                </a:cubicBezTo>
                <a:cubicBezTo>
                  <a:pt x="295" y="100"/>
                  <a:pt x="230" y="67"/>
                  <a:pt x="237" y="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5"/>
          <p:cNvSpPr/>
          <p:nvPr/>
        </p:nvSpPr>
        <p:spPr>
          <a:xfrm>
            <a:off x="7496687" y="3099528"/>
            <a:ext cx="26873" cy="11716"/>
          </a:xfrm>
          <a:custGeom>
            <a:rect b="b" l="l" r="r" t="t"/>
            <a:pathLst>
              <a:path extrusionOk="0" h="269" w="617">
                <a:moveTo>
                  <a:pt x="0" y="117"/>
                </a:moveTo>
                <a:cubicBezTo>
                  <a:pt x="137" y="268"/>
                  <a:pt x="616" y="159"/>
                  <a:pt x="202" y="191"/>
                </a:cubicBezTo>
                <a:cubicBezTo>
                  <a:pt x="170" y="148"/>
                  <a:pt x="65" y="0"/>
                  <a:pt x="0" y="1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5"/>
          <p:cNvSpPr/>
          <p:nvPr/>
        </p:nvSpPr>
        <p:spPr>
          <a:xfrm>
            <a:off x="7487149" y="3107803"/>
            <a:ext cx="14939" cy="8667"/>
          </a:xfrm>
          <a:custGeom>
            <a:rect b="b" l="l" r="r" t="t"/>
            <a:pathLst>
              <a:path extrusionOk="0" h="199" w="343">
                <a:moveTo>
                  <a:pt x="84" y="186"/>
                </a:moveTo>
                <a:cubicBezTo>
                  <a:pt x="84" y="136"/>
                  <a:pt x="343" y="198"/>
                  <a:pt x="252" y="150"/>
                </a:cubicBezTo>
                <a:cubicBezTo>
                  <a:pt x="202" y="105"/>
                  <a:pt x="157" y="55"/>
                  <a:pt x="118" y="1"/>
                </a:cubicBezTo>
                <a:cubicBezTo>
                  <a:pt x="146" y="87"/>
                  <a:pt x="0" y="161"/>
                  <a:pt x="84"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5"/>
          <p:cNvSpPr/>
          <p:nvPr/>
        </p:nvSpPr>
        <p:spPr>
          <a:xfrm>
            <a:off x="7495206" y="3103622"/>
            <a:ext cx="10323" cy="10976"/>
          </a:xfrm>
          <a:custGeom>
            <a:rect b="b" l="l" r="r" t="t"/>
            <a:pathLst>
              <a:path extrusionOk="0" h="252" w="237">
                <a:moveTo>
                  <a:pt x="135" y="246"/>
                </a:moveTo>
                <a:cubicBezTo>
                  <a:pt x="174" y="239"/>
                  <a:pt x="230" y="251"/>
                  <a:pt x="236" y="207"/>
                </a:cubicBezTo>
                <a:cubicBezTo>
                  <a:pt x="131" y="234"/>
                  <a:pt x="91" y="0"/>
                  <a:pt x="0" y="133"/>
                </a:cubicBezTo>
                <a:cubicBezTo>
                  <a:pt x="25" y="192"/>
                  <a:pt x="165" y="125"/>
                  <a:pt x="135" y="24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5"/>
          <p:cNvSpPr/>
          <p:nvPr/>
        </p:nvSpPr>
        <p:spPr>
          <a:xfrm>
            <a:off x="7066794" y="3128797"/>
            <a:ext cx="12718" cy="12239"/>
          </a:xfrm>
          <a:custGeom>
            <a:rect b="b" l="l" r="r" t="t"/>
            <a:pathLst>
              <a:path extrusionOk="0" h="281" w="292">
                <a:moveTo>
                  <a:pt x="183" y="186"/>
                </a:moveTo>
                <a:cubicBezTo>
                  <a:pt x="28" y="151"/>
                  <a:pt x="223" y="131"/>
                  <a:pt x="218" y="113"/>
                </a:cubicBezTo>
                <a:cubicBezTo>
                  <a:pt x="149" y="101"/>
                  <a:pt x="129" y="38"/>
                  <a:pt x="83" y="0"/>
                </a:cubicBezTo>
                <a:cubicBezTo>
                  <a:pt x="97" y="64"/>
                  <a:pt x="33" y="96"/>
                  <a:pt x="83" y="113"/>
                </a:cubicBezTo>
                <a:cubicBezTo>
                  <a:pt x="194" y="18"/>
                  <a:pt x="0" y="242"/>
                  <a:pt x="83" y="223"/>
                </a:cubicBezTo>
                <a:cubicBezTo>
                  <a:pt x="47" y="151"/>
                  <a:pt x="292" y="281"/>
                  <a:pt x="183"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5"/>
          <p:cNvSpPr/>
          <p:nvPr/>
        </p:nvSpPr>
        <p:spPr>
          <a:xfrm>
            <a:off x="7490938" y="3138510"/>
            <a:ext cx="27527" cy="30706"/>
          </a:xfrm>
          <a:custGeom>
            <a:rect b="b" l="l" r="r" t="t"/>
            <a:pathLst>
              <a:path extrusionOk="0" h="705" w="632">
                <a:moveTo>
                  <a:pt x="165" y="631"/>
                </a:moveTo>
                <a:cubicBezTo>
                  <a:pt x="209" y="567"/>
                  <a:pt x="235" y="485"/>
                  <a:pt x="334" y="482"/>
                </a:cubicBezTo>
                <a:cubicBezTo>
                  <a:pt x="296" y="374"/>
                  <a:pt x="314" y="345"/>
                  <a:pt x="401" y="297"/>
                </a:cubicBezTo>
                <a:cubicBezTo>
                  <a:pt x="410" y="350"/>
                  <a:pt x="631" y="434"/>
                  <a:pt x="535" y="372"/>
                </a:cubicBezTo>
                <a:cubicBezTo>
                  <a:pt x="412" y="285"/>
                  <a:pt x="386" y="92"/>
                  <a:pt x="266" y="1"/>
                </a:cubicBezTo>
                <a:cubicBezTo>
                  <a:pt x="265" y="41"/>
                  <a:pt x="276" y="79"/>
                  <a:pt x="300" y="112"/>
                </a:cubicBezTo>
                <a:cubicBezTo>
                  <a:pt x="155" y="256"/>
                  <a:pt x="315" y="126"/>
                  <a:pt x="333" y="260"/>
                </a:cubicBezTo>
                <a:cubicBezTo>
                  <a:pt x="240" y="154"/>
                  <a:pt x="257" y="333"/>
                  <a:pt x="198" y="372"/>
                </a:cubicBezTo>
                <a:cubicBezTo>
                  <a:pt x="200" y="307"/>
                  <a:pt x="173" y="277"/>
                  <a:pt x="131" y="260"/>
                </a:cubicBezTo>
                <a:cubicBezTo>
                  <a:pt x="149" y="313"/>
                  <a:pt x="0" y="350"/>
                  <a:pt x="98" y="372"/>
                </a:cubicBezTo>
                <a:cubicBezTo>
                  <a:pt x="106" y="317"/>
                  <a:pt x="219" y="457"/>
                  <a:pt x="266" y="482"/>
                </a:cubicBezTo>
                <a:cubicBezTo>
                  <a:pt x="201" y="480"/>
                  <a:pt x="83" y="704"/>
                  <a:pt x="165" y="6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5"/>
          <p:cNvSpPr/>
          <p:nvPr/>
        </p:nvSpPr>
        <p:spPr>
          <a:xfrm>
            <a:off x="7488499" y="3134634"/>
            <a:ext cx="11150" cy="38590"/>
          </a:xfrm>
          <a:custGeom>
            <a:rect b="b" l="l" r="r" t="t"/>
            <a:pathLst>
              <a:path extrusionOk="0" h="886" w="256">
                <a:moveTo>
                  <a:pt x="255" y="571"/>
                </a:moveTo>
                <a:cubicBezTo>
                  <a:pt x="1" y="529"/>
                  <a:pt x="120" y="0"/>
                  <a:pt x="53" y="497"/>
                </a:cubicBezTo>
                <a:cubicBezTo>
                  <a:pt x="98" y="535"/>
                  <a:pt x="179" y="532"/>
                  <a:pt x="188" y="608"/>
                </a:cubicBezTo>
                <a:cubicBezTo>
                  <a:pt x="143" y="597"/>
                  <a:pt x="123" y="556"/>
                  <a:pt x="53" y="571"/>
                </a:cubicBezTo>
                <a:cubicBezTo>
                  <a:pt x="130" y="655"/>
                  <a:pt x="178" y="679"/>
                  <a:pt x="20" y="793"/>
                </a:cubicBezTo>
                <a:cubicBezTo>
                  <a:pt x="187" y="885"/>
                  <a:pt x="120" y="655"/>
                  <a:pt x="255" y="57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5"/>
          <p:cNvSpPr/>
          <p:nvPr/>
        </p:nvSpPr>
        <p:spPr>
          <a:xfrm>
            <a:off x="7497210" y="3157326"/>
            <a:ext cx="9756" cy="10323"/>
          </a:xfrm>
          <a:custGeom>
            <a:rect b="b" l="l" r="r" t="t"/>
            <a:pathLst>
              <a:path extrusionOk="0" h="237" w="224">
                <a:moveTo>
                  <a:pt x="130" y="191"/>
                </a:moveTo>
                <a:cubicBezTo>
                  <a:pt x="139" y="168"/>
                  <a:pt x="165" y="156"/>
                  <a:pt x="190" y="162"/>
                </a:cubicBezTo>
                <a:cubicBezTo>
                  <a:pt x="171" y="174"/>
                  <a:pt x="150" y="184"/>
                  <a:pt x="130" y="191"/>
                </a:cubicBezTo>
                <a:cubicBezTo>
                  <a:pt x="124" y="207"/>
                  <a:pt x="130" y="225"/>
                  <a:pt x="156" y="236"/>
                </a:cubicBezTo>
                <a:cubicBezTo>
                  <a:pt x="164" y="208"/>
                  <a:pt x="184" y="193"/>
                  <a:pt x="223" y="199"/>
                </a:cubicBezTo>
                <a:cubicBezTo>
                  <a:pt x="138" y="0"/>
                  <a:pt x="1" y="233"/>
                  <a:pt x="130" y="1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5"/>
          <p:cNvSpPr/>
          <p:nvPr/>
        </p:nvSpPr>
        <p:spPr>
          <a:xfrm>
            <a:off x="7503134" y="3153102"/>
            <a:ext cx="23563" cy="26133"/>
          </a:xfrm>
          <a:custGeom>
            <a:rect b="b" l="l" r="r" t="t"/>
            <a:pathLst>
              <a:path extrusionOk="0" h="600" w="541">
                <a:moveTo>
                  <a:pt x="255" y="111"/>
                </a:moveTo>
                <a:cubicBezTo>
                  <a:pt x="243" y="174"/>
                  <a:pt x="306" y="206"/>
                  <a:pt x="255" y="222"/>
                </a:cubicBezTo>
                <a:cubicBezTo>
                  <a:pt x="206" y="215"/>
                  <a:pt x="224" y="132"/>
                  <a:pt x="222" y="73"/>
                </a:cubicBezTo>
                <a:cubicBezTo>
                  <a:pt x="183" y="62"/>
                  <a:pt x="1" y="1"/>
                  <a:pt x="87" y="73"/>
                </a:cubicBezTo>
                <a:cubicBezTo>
                  <a:pt x="161" y="66"/>
                  <a:pt x="195" y="104"/>
                  <a:pt x="188" y="184"/>
                </a:cubicBezTo>
                <a:cubicBezTo>
                  <a:pt x="140" y="175"/>
                  <a:pt x="131" y="123"/>
                  <a:pt x="87" y="111"/>
                </a:cubicBezTo>
                <a:cubicBezTo>
                  <a:pt x="43" y="270"/>
                  <a:pt x="248" y="156"/>
                  <a:pt x="222" y="296"/>
                </a:cubicBezTo>
                <a:cubicBezTo>
                  <a:pt x="132" y="243"/>
                  <a:pt x="20" y="391"/>
                  <a:pt x="20" y="407"/>
                </a:cubicBezTo>
                <a:cubicBezTo>
                  <a:pt x="102" y="289"/>
                  <a:pt x="169" y="600"/>
                  <a:pt x="222" y="407"/>
                </a:cubicBezTo>
                <a:cubicBezTo>
                  <a:pt x="181" y="404"/>
                  <a:pt x="143" y="396"/>
                  <a:pt x="155" y="333"/>
                </a:cubicBezTo>
                <a:cubicBezTo>
                  <a:pt x="300" y="280"/>
                  <a:pt x="329" y="305"/>
                  <a:pt x="357" y="222"/>
                </a:cubicBezTo>
                <a:cubicBezTo>
                  <a:pt x="497" y="231"/>
                  <a:pt x="317" y="359"/>
                  <a:pt x="424" y="406"/>
                </a:cubicBezTo>
                <a:cubicBezTo>
                  <a:pt x="487" y="341"/>
                  <a:pt x="378" y="291"/>
                  <a:pt x="491" y="258"/>
                </a:cubicBezTo>
                <a:cubicBezTo>
                  <a:pt x="498" y="287"/>
                  <a:pt x="492" y="332"/>
                  <a:pt x="524" y="332"/>
                </a:cubicBezTo>
                <a:cubicBezTo>
                  <a:pt x="541" y="91"/>
                  <a:pt x="398" y="324"/>
                  <a:pt x="255" y="1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5"/>
          <p:cNvSpPr/>
          <p:nvPr/>
        </p:nvSpPr>
        <p:spPr>
          <a:xfrm>
            <a:off x="7493682" y="3175663"/>
            <a:ext cx="15201" cy="8188"/>
          </a:xfrm>
          <a:custGeom>
            <a:rect b="b" l="l" r="r" t="t"/>
            <a:pathLst>
              <a:path extrusionOk="0" h="188" w="349">
                <a:moveTo>
                  <a:pt x="204" y="186"/>
                </a:moveTo>
                <a:cubicBezTo>
                  <a:pt x="213" y="130"/>
                  <a:pt x="348" y="30"/>
                  <a:pt x="271" y="0"/>
                </a:cubicBezTo>
                <a:cubicBezTo>
                  <a:pt x="217" y="169"/>
                  <a:pt x="135" y="80"/>
                  <a:pt x="1" y="149"/>
                </a:cubicBezTo>
                <a:cubicBezTo>
                  <a:pt x="104" y="122"/>
                  <a:pt x="125" y="187"/>
                  <a:pt x="204"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5"/>
          <p:cNvSpPr/>
          <p:nvPr/>
        </p:nvSpPr>
        <p:spPr>
          <a:xfrm>
            <a:off x="7492027" y="3183765"/>
            <a:ext cx="10366" cy="13067"/>
          </a:xfrm>
          <a:custGeom>
            <a:rect b="b" l="l" r="r" t="t"/>
            <a:pathLst>
              <a:path extrusionOk="0" h="300" w="238">
                <a:moveTo>
                  <a:pt x="107" y="223"/>
                </a:moveTo>
                <a:cubicBezTo>
                  <a:pt x="81" y="215"/>
                  <a:pt x="40" y="222"/>
                  <a:pt x="40" y="185"/>
                </a:cubicBezTo>
                <a:cubicBezTo>
                  <a:pt x="72" y="88"/>
                  <a:pt x="238" y="300"/>
                  <a:pt x="174" y="185"/>
                </a:cubicBezTo>
                <a:cubicBezTo>
                  <a:pt x="128" y="138"/>
                  <a:pt x="165" y="109"/>
                  <a:pt x="174" y="0"/>
                </a:cubicBezTo>
                <a:lnTo>
                  <a:pt x="107" y="0"/>
                </a:lnTo>
                <a:cubicBezTo>
                  <a:pt x="87" y="3"/>
                  <a:pt x="67" y="5"/>
                  <a:pt x="73" y="37"/>
                </a:cubicBezTo>
                <a:cubicBezTo>
                  <a:pt x="155" y="118"/>
                  <a:pt x="0" y="70"/>
                  <a:pt x="6" y="223"/>
                </a:cubicBezTo>
                <a:cubicBezTo>
                  <a:pt x="46" y="227"/>
                  <a:pt x="82" y="289"/>
                  <a:pt x="107"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5"/>
          <p:cNvSpPr/>
          <p:nvPr/>
        </p:nvSpPr>
        <p:spPr>
          <a:xfrm>
            <a:off x="7501086" y="3183765"/>
            <a:ext cx="11455" cy="11324"/>
          </a:xfrm>
          <a:custGeom>
            <a:rect b="b" l="l" r="r" t="t"/>
            <a:pathLst>
              <a:path extrusionOk="0" h="260" w="263">
                <a:moveTo>
                  <a:pt x="167" y="259"/>
                </a:moveTo>
                <a:cubicBezTo>
                  <a:pt x="70" y="243"/>
                  <a:pt x="15" y="181"/>
                  <a:pt x="0" y="74"/>
                </a:cubicBezTo>
                <a:cubicBezTo>
                  <a:pt x="42" y="92"/>
                  <a:pt x="73" y="56"/>
                  <a:pt x="101" y="0"/>
                </a:cubicBezTo>
                <a:cubicBezTo>
                  <a:pt x="141" y="17"/>
                  <a:pt x="262" y="5"/>
                  <a:pt x="235" y="185"/>
                </a:cubicBezTo>
                <a:cubicBezTo>
                  <a:pt x="206" y="202"/>
                  <a:pt x="175" y="219"/>
                  <a:pt x="167" y="2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5"/>
          <p:cNvSpPr/>
          <p:nvPr/>
        </p:nvSpPr>
        <p:spPr>
          <a:xfrm>
            <a:off x="7504222" y="3185333"/>
            <a:ext cx="7012" cy="8145"/>
          </a:xfrm>
          <a:custGeom>
            <a:rect b="b" l="l" r="r" t="t"/>
            <a:pathLst>
              <a:path extrusionOk="0" h="187" w="161">
                <a:moveTo>
                  <a:pt x="29" y="187"/>
                </a:moveTo>
                <a:cubicBezTo>
                  <a:pt x="161" y="181"/>
                  <a:pt x="143" y="36"/>
                  <a:pt x="62" y="1"/>
                </a:cubicBezTo>
                <a:cubicBezTo>
                  <a:pt x="77" y="90"/>
                  <a:pt x="1" y="81"/>
                  <a:pt x="29"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5"/>
          <p:cNvSpPr/>
          <p:nvPr/>
        </p:nvSpPr>
        <p:spPr>
          <a:xfrm>
            <a:off x="7505529" y="3168346"/>
            <a:ext cx="14634" cy="15418"/>
          </a:xfrm>
          <a:custGeom>
            <a:rect b="b" l="l" r="r" t="t"/>
            <a:pathLst>
              <a:path extrusionOk="0" h="354" w="336">
                <a:moveTo>
                  <a:pt x="268" y="206"/>
                </a:moveTo>
                <a:cubicBezTo>
                  <a:pt x="217" y="101"/>
                  <a:pt x="126" y="299"/>
                  <a:pt x="100" y="206"/>
                </a:cubicBezTo>
                <a:cubicBezTo>
                  <a:pt x="164" y="190"/>
                  <a:pt x="184" y="125"/>
                  <a:pt x="268" y="132"/>
                </a:cubicBezTo>
                <a:cubicBezTo>
                  <a:pt x="315" y="155"/>
                  <a:pt x="273" y="275"/>
                  <a:pt x="335" y="279"/>
                </a:cubicBezTo>
                <a:lnTo>
                  <a:pt x="335" y="94"/>
                </a:lnTo>
                <a:cubicBezTo>
                  <a:pt x="130" y="0"/>
                  <a:pt x="66" y="226"/>
                  <a:pt x="0" y="353"/>
                </a:cubicBezTo>
                <a:cubicBezTo>
                  <a:pt x="92" y="303"/>
                  <a:pt x="206" y="352"/>
                  <a:pt x="268" y="20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5"/>
          <p:cNvSpPr/>
          <p:nvPr/>
        </p:nvSpPr>
        <p:spPr>
          <a:xfrm>
            <a:off x="7505486" y="3183721"/>
            <a:ext cx="44" cy="87"/>
          </a:xfrm>
          <a:custGeom>
            <a:rect b="b" l="l" r="r" t="t"/>
            <a:pathLst>
              <a:path extrusionOk="0" h="2" w="1">
                <a:moveTo>
                  <a:pt x="0" y="1"/>
                </a:moveTo>
                <a:lnTo>
                  <a:pt x="0" y="1"/>
                </a:lnTo>
                <a:lnTo>
                  <a:pt x="0" y="0"/>
                </a:lnTo>
                <a:cubicBezTo>
                  <a:pt x="0" y="0"/>
                  <a:pt x="0" y="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5"/>
          <p:cNvSpPr/>
          <p:nvPr/>
        </p:nvSpPr>
        <p:spPr>
          <a:xfrm>
            <a:off x="7492288" y="3139730"/>
            <a:ext cx="8842" cy="9277"/>
          </a:xfrm>
          <a:custGeom>
            <a:rect b="b" l="l" r="r" t="t"/>
            <a:pathLst>
              <a:path extrusionOk="0" h="213" w="203">
                <a:moveTo>
                  <a:pt x="0" y="84"/>
                </a:moveTo>
                <a:cubicBezTo>
                  <a:pt x="43" y="98"/>
                  <a:pt x="69" y="131"/>
                  <a:pt x="68" y="195"/>
                </a:cubicBezTo>
                <a:cubicBezTo>
                  <a:pt x="173" y="212"/>
                  <a:pt x="162" y="101"/>
                  <a:pt x="202" y="47"/>
                </a:cubicBezTo>
                <a:cubicBezTo>
                  <a:pt x="93" y="0"/>
                  <a:pt x="176" y="167"/>
                  <a:pt x="68" y="120"/>
                </a:cubicBezTo>
                <a:cubicBezTo>
                  <a:pt x="77" y="60"/>
                  <a:pt x="22" y="20"/>
                  <a:pt x="0" y="8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5"/>
          <p:cNvSpPr/>
          <p:nvPr/>
        </p:nvSpPr>
        <p:spPr>
          <a:xfrm>
            <a:off x="7516941" y="3151751"/>
            <a:ext cx="9016" cy="11847"/>
          </a:xfrm>
          <a:custGeom>
            <a:rect b="b" l="l" r="r" t="t"/>
            <a:pathLst>
              <a:path extrusionOk="0" h="272" w="207">
                <a:moveTo>
                  <a:pt x="6" y="30"/>
                </a:moveTo>
                <a:cubicBezTo>
                  <a:pt x="11" y="75"/>
                  <a:pt x="0" y="135"/>
                  <a:pt x="40" y="142"/>
                </a:cubicBezTo>
                <a:cubicBezTo>
                  <a:pt x="47" y="113"/>
                  <a:pt x="40" y="68"/>
                  <a:pt x="73" y="67"/>
                </a:cubicBezTo>
                <a:cubicBezTo>
                  <a:pt x="45" y="143"/>
                  <a:pt x="126" y="271"/>
                  <a:pt x="140" y="178"/>
                </a:cubicBezTo>
                <a:cubicBezTo>
                  <a:pt x="89" y="170"/>
                  <a:pt x="135" y="118"/>
                  <a:pt x="174" y="104"/>
                </a:cubicBezTo>
                <a:cubicBezTo>
                  <a:pt x="174" y="125"/>
                  <a:pt x="201" y="147"/>
                  <a:pt x="207" y="104"/>
                </a:cubicBezTo>
                <a:cubicBezTo>
                  <a:pt x="148" y="71"/>
                  <a:pt x="122" y="1"/>
                  <a:pt x="6" y="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p:nvPr/>
        </p:nvSpPr>
        <p:spPr>
          <a:xfrm>
            <a:off x="6471258" y="3162118"/>
            <a:ext cx="11934" cy="13850"/>
          </a:xfrm>
          <a:custGeom>
            <a:rect b="b" l="l" r="r" t="t"/>
            <a:pathLst>
              <a:path extrusionOk="0" h="318" w="274">
                <a:moveTo>
                  <a:pt x="67" y="89"/>
                </a:moveTo>
                <a:cubicBezTo>
                  <a:pt x="66" y="111"/>
                  <a:pt x="63" y="133"/>
                  <a:pt x="34" y="126"/>
                </a:cubicBezTo>
                <a:cubicBezTo>
                  <a:pt x="34" y="106"/>
                  <a:pt x="6" y="83"/>
                  <a:pt x="0" y="126"/>
                </a:cubicBezTo>
                <a:cubicBezTo>
                  <a:pt x="82" y="178"/>
                  <a:pt x="43" y="267"/>
                  <a:pt x="67" y="318"/>
                </a:cubicBezTo>
                <a:lnTo>
                  <a:pt x="67" y="311"/>
                </a:lnTo>
                <a:cubicBezTo>
                  <a:pt x="186" y="177"/>
                  <a:pt x="165" y="206"/>
                  <a:pt x="269" y="162"/>
                </a:cubicBezTo>
                <a:cubicBezTo>
                  <a:pt x="249" y="160"/>
                  <a:pt x="229" y="158"/>
                  <a:pt x="235" y="126"/>
                </a:cubicBezTo>
                <a:cubicBezTo>
                  <a:pt x="254" y="126"/>
                  <a:pt x="274" y="96"/>
                  <a:pt x="235" y="89"/>
                </a:cubicBezTo>
                <a:cubicBezTo>
                  <a:pt x="203" y="140"/>
                  <a:pt x="145" y="162"/>
                  <a:pt x="101" y="200"/>
                </a:cubicBezTo>
                <a:cubicBezTo>
                  <a:pt x="38" y="178"/>
                  <a:pt x="141" y="0"/>
                  <a:pt x="67" y="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5"/>
          <p:cNvSpPr/>
          <p:nvPr/>
        </p:nvSpPr>
        <p:spPr>
          <a:xfrm>
            <a:off x="6474133" y="3175925"/>
            <a:ext cx="1568" cy="1394"/>
          </a:xfrm>
          <a:custGeom>
            <a:rect b="b" l="l" r="r" t="t"/>
            <a:pathLst>
              <a:path extrusionOk="0" h="32" w="36">
                <a:moveTo>
                  <a:pt x="35" y="32"/>
                </a:moveTo>
                <a:cubicBezTo>
                  <a:pt x="20" y="27"/>
                  <a:pt x="8" y="16"/>
                  <a:pt x="1" y="1"/>
                </a:cubicBezTo>
                <a:cubicBezTo>
                  <a:pt x="0" y="26"/>
                  <a:pt x="17" y="30"/>
                  <a:pt x="35" y="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5"/>
          <p:cNvSpPr/>
          <p:nvPr/>
        </p:nvSpPr>
        <p:spPr>
          <a:xfrm>
            <a:off x="7439194" y="3161246"/>
            <a:ext cx="13981" cy="18598"/>
          </a:xfrm>
          <a:custGeom>
            <a:rect b="b" l="l" r="r" t="t"/>
            <a:pathLst>
              <a:path extrusionOk="0" h="427" w="321">
                <a:moveTo>
                  <a:pt x="176" y="405"/>
                </a:moveTo>
                <a:cubicBezTo>
                  <a:pt x="184" y="336"/>
                  <a:pt x="232" y="426"/>
                  <a:pt x="244" y="369"/>
                </a:cubicBezTo>
                <a:cubicBezTo>
                  <a:pt x="147" y="333"/>
                  <a:pt x="267" y="190"/>
                  <a:pt x="309" y="146"/>
                </a:cubicBezTo>
                <a:cubicBezTo>
                  <a:pt x="226" y="189"/>
                  <a:pt x="206" y="1"/>
                  <a:pt x="176" y="109"/>
                </a:cubicBezTo>
                <a:cubicBezTo>
                  <a:pt x="320" y="146"/>
                  <a:pt x="0" y="145"/>
                  <a:pt x="143" y="182"/>
                </a:cubicBezTo>
                <a:cubicBezTo>
                  <a:pt x="201" y="198"/>
                  <a:pt x="229" y="128"/>
                  <a:pt x="244" y="182"/>
                </a:cubicBezTo>
                <a:cubicBezTo>
                  <a:pt x="203" y="201"/>
                  <a:pt x="168" y="223"/>
                  <a:pt x="143" y="257"/>
                </a:cubicBezTo>
                <a:cubicBezTo>
                  <a:pt x="299" y="282"/>
                  <a:pt x="91" y="380"/>
                  <a:pt x="176" y="40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5"/>
          <p:cNvSpPr/>
          <p:nvPr/>
        </p:nvSpPr>
        <p:spPr>
          <a:xfrm>
            <a:off x="7452609" y="3166865"/>
            <a:ext cx="915" cy="784"/>
          </a:xfrm>
          <a:custGeom>
            <a:rect b="b" l="l" r="r" t="t"/>
            <a:pathLst>
              <a:path extrusionOk="0" h="18" w="21">
                <a:moveTo>
                  <a:pt x="1" y="17"/>
                </a:moveTo>
                <a:lnTo>
                  <a:pt x="3" y="17"/>
                </a:lnTo>
                <a:cubicBezTo>
                  <a:pt x="20" y="0"/>
                  <a:pt x="16" y="2"/>
                  <a:pt x="1" y="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5"/>
          <p:cNvSpPr/>
          <p:nvPr/>
        </p:nvSpPr>
        <p:spPr>
          <a:xfrm>
            <a:off x="7116404" y="3177275"/>
            <a:ext cx="19600" cy="15810"/>
          </a:xfrm>
          <a:custGeom>
            <a:rect b="b" l="l" r="r" t="t"/>
            <a:pathLst>
              <a:path extrusionOk="0" h="363" w="450">
                <a:moveTo>
                  <a:pt x="289" y="1"/>
                </a:moveTo>
                <a:cubicBezTo>
                  <a:pt x="299" y="73"/>
                  <a:pt x="244" y="74"/>
                  <a:pt x="222" y="112"/>
                </a:cubicBezTo>
                <a:cubicBezTo>
                  <a:pt x="371" y="129"/>
                  <a:pt x="143" y="164"/>
                  <a:pt x="289" y="223"/>
                </a:cubicBezTo>
                <a:cubicBezTo>
                  <a:pt x="179" y="203"/>
                  <a:pt x="1" y="298"/>
                  <a:pt x="54" y="334"/>
                </a:cubicBezTo>
                <a:cubicBezTo>
                  <a:pt x="114" y="257"/>
                  <a:pt x="363" y="363"/>
                  <a:pt x="323" y="298"/>
                </a:cubicBezTo>
                <a:cubicBezTo>
                  <a:pt x="212" y="261"/>
                  <a:pt x="361" y="224"/>
                  <a:pt x="356" y="186"/>
                </a:cubicBezTo>
                <a:cubicBezTo>
                  <a:pt x="205" y="186"/>
                  <a:pt x="449" y="56"/>
                  <a:pt x="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5"/>
          <p:cNvSpPr/>
          <p:nvPr/>
        </p:nvSpPr>
        <p:spPr>
          <a:xfrm>
            <a:off x="7478089" y="3186073"/>
            <a:ext cx="14242" cy="7753"/>
          </a:xfrm>
          <a:custGeom>
            <a:rect b="b" l="l" r="r" t="t"/>
            <a:pathLst>
              <a:path extrusionOk="0" h="178" w="327">
                <a:moveTo>
                  <a:pt x="326" y="21"/>
                </a:moveTo>
                <a:cubicBezTo>
                  <a:pt x="207" y="1"/>
                  <a:pt x="179" y="81"/>
                  <a:pt x="125" y="132"/>
                </a:cubicBezTo>
                <a:cubicBezTo>
                  <a:pt x="93" y="110"/>
                  <a:pt x="0" y="46"/>
                  <a:pt x="23" y="170"/>
                </a:cubicBezTo>
                <a:cubicBezTo>
                  <a:pt x="147" y="144"/>
                  <a:pt x="323" y="178"/>
                  <a:pt x="326" y="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5"/>
          <p:cNvSpPr/>
          <p:nvPr/>
        </p:nvSpPr>
        <p:spPr>
          <a:xfrm>
            <a:off x="7748395" y="3190211"/>
            <a:ext cx="9887" cy="12239"/>
          </a:xfrm>
          <a:custGeom>
            <a:rect b="b" l="l" r="r" t="t"/>
            <a:pathLst>
              <a:path extrusionOk="0" h="281" w="227">
                <a:moveTo>
                  <a:pt x="141" y="37"/>
                </a:moveTo>
                <a:cubicBezTo>
                  <a:pt x="93" y="60"/>
                  <a:pt x="135" y="180"/>
                  <a:pt x="73" y="186"/>
                </a:cubicBezTo>
                <a:cubicBezTo>
                  <a:pt x="29" y="94"/>
                  <a:pt x="172" y="32"/>
                  <a:pt x="73" y="1"/>
                </a:cubicBezTo>
                <a:cubicBezTo>
                  <a:pt x="65" y="29"/>
                  <a:pt x="72" y="74"/>
                  <a:pt x="39" y="75"/>
                </a:cubicBezTo>
                <a:cubicBezTo>
                  <a:pt x="0" y="7"/>
                  <a:pt x="23" y="138"/>
                  <a:pt x="39" y="223"/>
                </a:cubicBezTo>
                <a:cubicBezTo>
                  <a:pt x="162" y="280"/>
                  <a:pt x="226" y="87"/>
                  <a:pt x="141"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5"/>
          <p:cNvSpPr/>
          <p:nvPr/>
        </p:nvSpPr>
        <p:spPr>
          <a:xfrm>
            <a:off x="7848834" y="3191823"/>
            <a:ext cx="10932" cy="11368"/>
          </a:xfrm>
          <a:custGeom>
            <a:rect b="b" l="l" r="r" t="t"/>
            <a:pathLst>
              <a:path extrusionOk="0" h="261" w="251">
                <a:moveTo>
                  <a:pt x="188" y="260"/>
                </a:moveTo>
                <a:cubicBezTo>
                  <a:pt x="91" y="115"/>
                  <a:pt x="199" y="125"/>
                  <a:pt x="188" y="74"/>
                </a:cubicBezTo>
                <a:cubicBezTo>
                  <a:pt x="163" y="66"/>
                  <a:pt x="122" y="74"/>
                  <a:pt x="121" y="38"/>
                </a:cubicBezTo>
                <a:cubicBezTo>
                  <a:pt x="169" y="40"/>
                  <a:pt x="250" y="30"/>
                  <a:pt x="188" y="0"/>
                </a:cubicBezTo>
                <a:cubicBezTo>
                  <a:pt x="1" y="28"/>
                  <a:pt x="177" y="147"/>
                  <a:pt x="88" y="2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p:nvPr/>
        </p:nvSpPr>
        <p:spPr>
          <a:xfrm>
            <a:off x="6702539" y="3029011"/>
            <a:ext cx="14896" cy="12065"/>
          </a:xfrm>
          <a:custGeom>
            <a:rect b="b" l="l" r="r" t="t"/>
            <a:pathLst>
              <a:path extrusionOk="0" h="277" w="342">
                <a:moveTo>
                  <a:pt x="72" y="67"/>
                </a:moveTo>
                <a:cubicBezTo>
                  <a:pt x="191" y="70"/>
                  <a:pt x="1" y="189"/>
                  <a:pt x="105" y="177"/>
                </a:cubicBezTo>
                <a:cubicBezTo>
                  <a:pt x="138" y="51"/>
                  <a:pt x="300" y="277"/>
                  <a:pt x="341" y="140"/>
                </a:cubicBezTo>
                <a:cubicBezTo>
                  <a:pt x="239" y="152"/>
                  <a:pt x="111" y="1"/>
                  <a:pt x="72" y="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5"/>
          <p:cNvSpPr/>
          <p:nvPr/>
        </p:nvSpPr>
        <p:spPr>
          <a:xfrm>
            <a:off x="7373338" y="3193434"/>
            <a:ext cx="11673" cy="6533"/>
          </a:xfrm>
          <a:custGeom>
            <a:rect b="b" l="l" r="r" t="t"/>
            <a:pathLst>
              <a:path extrusionOk="0" h="150" w="268">
                <a:moveTo>
                  <a:pt x="165" y="30"/>
                </a:moveTo>
                <a:cubicBezTo>
                  <a:pt x="136" y="68"/>
                  <a:pt x="58" y="10"/>
                  <a:pt x="41" y="1"/>
                </a:cubicBezTo>
                <a:cubicBezTo>
                  <a:pt x="28" y="40"/>
                  <a:pt x="0" y="89"/>
                  <a:pt x="41" y="37"/>
                </a:cubicBezTo>
                <a:cubicBezTo>
                  <a:pt x="80" y="44"/>
                  <a:pt x="77" y="96"/>
                  <a:pt x="74" y="149"/>
                </a:cubicBezTo>
                <a:cubicBezTo>
                  <a:pt x="267" y="113"/>
                  <a:pt x="156" y="102"/>
                  <a:pt x="165" y="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p:nvPr/>
        </p:nvSpPr>
        <p:spPr>
          <a:xfrm>
            <a:off x="7840733" y="3191126"/>
            <a:ext cx="12631" cy="15244"/>
          </a:xfrm>
          <a:custGeom>
            <a:rect b="b" l="l" r="r" t="t"/>
            <a:pathLst>
              <a:path extrusionOk="0" h="350" w="290">
                <a:moveTo>
                  <a:pt x="72" y="128"/>
                </a:moveTo>
                <a:cubicBezTo>
                  <a:pt x="72" y="79"/>
                  <a:pt x="165" y="80"/>
                  <a:pt x="173" y="128"/>
                </a:cubicBezTo>
                <a:cubicBezTo>
                  <a:pt x="53" y="70"/>
                  <a:pt x="153" y="254"/>
                  <a:pt x="72" y="239"/>
                </a:cubicBezTo>
                <a:cubicBezTo>
                  <a:pt x="64" y="210"/>
                  <a:pt x="72" y="166"/>
                  <a:pt x="38" y="164"/>
                </a:cubicBezTo>
                <a:cubicBezTo>
                  <a:pt x="41" y="259"/>
                  <a:pt x="100" y="294"/>
                  <a:pt x="139" y="350"/>
                </a:cubicBezTo>
                <a:cubicBezTo>
                  <a:pt x="190" y="206"/>
                  <a:pt x="83" y="143"/>
                  <a:pt x="240" y="239"/>
                </a:cubicBezTo>
                <a:cubicBezTo>
                  <a:pt x="290" y="65"/>
                  <a:pt x="1" y="0"/>
                  <a:pt x="72" y="1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5"/>
          <p:cNvSpPr/>
          <p:nvPr/>
        </p:nvSpPr>
        <p:spPr>
          <a:xfrm>
            <a:off x="7511322" y="3199924"/>
            <a:ext cx="14112" cy="17901"/>
          </a:xfrm>
          <a:custGeom>
            <a:rect b="b" l="l" r="r" t="t"/>
            <a:pathLst>
              <a:path extrusionOk="0" h="411" w="324">
                <a:moveTo>
                  <a:pt x="202" y="370"/>
                </a:moveTo>
                <a:cubicBezTo>
                  <a:pt x="324" y="247"/>
                  <a:pt x="159" y="222"/>
                  <a:pt x="135" y="0"/>
                </a:cubicBezTo>
                <a:cubicBezTo>
                  <a:pt x="59" y="16"/>
                  <a:pt x="15" y="65"/>
                  <a:pt x="0" y="148"/>
                </a:cubicBezTo>
                <a:cubicBezTo>
                  <a:pt x="163" y="107"/>
                  <a:pt x="194" y="410"/>
                  <a:pt x="202" y="3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p:nvPr/>
        </p:nvSpPr>
        <p:spPr>
          <a:xfrm>
            <a:off x="7519380" y="3205107"/>
            <a:ext cx="6577" cy="14242"/>
          </a:xfrm>
          <a:custGeom>
            <a:rect b="b" l="l" r="r" t="t"/>
            <a:pathLst>
              <a:path extrusionOk="0" h="327" w="151">
                <a:moveTo>
                  <a:pt x="118" y="326"/>
                </a:moveTo>
                <a:cubicBezTo>
                  <a:pt x="142" y="188"/>
                  <a:pt x="134" y="229"/>
                  <a:pt x="151" y="66"/>
                </a:cubicBezTo>
                <a:cubicBezTo>
                  <a:pt x="112" y="61"/>
                  <a:pt x="76" y="1"/>
                  <a:pt x="51" y="66"/>
                </a:cubicBezTo>
                <a:cubicBezTo>
                  <a:pt x="77" y="76"/>
                  <a:pt x="117" y="68"/>
                  <a:pt x="118" y="104"/>
                </a:cubicBezTo>
                <a:cubicBezTo>
                  <a:pt x="128" y="177"/>
                  <a:pt x="73" y="177"/>
                  <a:pt x="51" y="215"/>
                </a:cubicBezTo>
                <a:cubicBezTo>
                  <a:pt x="120" y="225"/>
                  <a:pt x="0" y="315"/>
                  <a:pt x="118" y="3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5"/>
          <p:cNvSpPr/>
          <p:nvPr/>
        </p:nvSpPr>
        <p:spPr>
          <a:xfrm>
            <a:off x="7887207" y="3206327"/>
            <a:ext cx="13328" cy="12413"/>
          </a:xfrm>
          <a:custGeom>
            <a:rect b="b" l="l" r="r" t="t"/>
            <a:pathLst>
              <a:path extrusionOk="0" h="285" w="306">
                <a:moveTo>
                  <a:pt x="81" y="261"/>
                </a:moveTo>
                <a:cubicBezTo>
                  <a:pt x="247" y="285"/>
                  <a:pt x="306" y="45"/>
                  <a:pt x="148" y="1"/>
                </a:cubicBezTo>
                <a:cubicBezTo>
                  <a:pt x="124" y="102"/>
                  <a:pt x="215" y="76"/>
                  <a:pt x="216" y="150"/>
                </a:cubicBezTo>
                <a:cubicBezTo>
                  <a:pt x="204" y="203"/>
                  <a:pt x="0" y="227"/>
                  <a:pt x="81" y="2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p:nvPr/>
        </p:nvSpPr>
        <p:spPr>
          <a:xfrm>
            <a:off x="7712984" y="3210421"/>
            <a:ext cx="12021" cy="10235"/>
          </a:xfrm>
          <a:custGeom>
            <a:rect b="b" l="l" r="r" t="t"/>
            <a:pathLst>
              <a:path extrusionOk="0" h="235" w="276">
                <a:moveTo>
                  <a:pt x="180" y="167"/>
                </a:moveTo>
                <a:cubicBezTo>
                  <a:pt x="151" y="112"/>
                  <a:pt x="130" y="49"/>
                  <a:pt x="45" y="56"/>
                </a:cubicBezTo>
                <a:cubicBezTo>
                  <a:pt x="2" y="104"/>
                  <a:pt x="1" y="194"/>
                  <a:pt x="79" y="204"/>
                </a:cubicBezTo>
                <a:cubicBezTo>
                  <a:pt x="90" y="19"/>
                  <a:pt x="168" y="235"/>
                  <a:pt x="247" y="204"/>
                </a:cubicBezTo>
                <a:cubicBezTo>
                  <a:pt x="275" y="128"/>
                  <a:pt x="194" y="0"/>
                  <a:pt x="180" y="93"/>
                </a:cubicBezTo>
                <a:cubicBezTo>
                  <a:pt x="213" y="93"/>
                  <a:pt x="222" y="158"/>
                  <a:pt x="180" y="1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5"/>
          <p:cNvSpPr/>
          <p:nvPr/>
        </p:nvSpPr>
        <p:spPr>
          <a:xfrm>
            <a:off x="6845227" y="3218174"/>
            <a:ext cx="15462" cy="13371"/>
          </a:xfrm>
          <a:custGeom>
            <a:rect b="b" l="l" r="r" t="t"/>
            <a:pathLst>
              <a:path extrusionOk="0" h="307" w="355">
                <a:moveTo>
                  <a:pt x="259" y="139"/>
                </a:moveTo>
                <a:cubicBezTo>
                  <a:pt x="211" y="180"/>
                  <a:pt x="177" y="178"/>
                  <a:pt x="159" y="101"/>
                </a:cubicBezTo>
                <a:cubicBezTo>
                  <a:pt x="224" y="58"/>
                  <a:pt x="331" y="111"/>
                  <a:pt x="259" y="64"/>
                </a:cubicBezTo>
                <a:cubicBezTo>
                  <a:pt x="247" y="0"/>
                  <a:pt x="217" y="72"/>
                  <a:pt x="159" y="64"/>
                </a:cubicBezTo>
                <a:cubicBezTo>
                  <a:pt x="159" y="43"/>
                  <a:pt x="131" y="22"/>
                  <a:pt x="125" y="64"/>
                </a:cubicBezTo>
                <a:cubicBezTo>
                  <a:pt x="209" y="80"/>
                  <a:pt x="92" y="169"/>
                  <a:pt x="24" y="139"/>
                </a:cubicBezTo>
                <a:cubicBezTo>
                  <a:pt x="0" y="301"/>
                  <a:pt x="91" y="108"/>
                  <a:pt x="91" y="212"/>
                </a:cubicBezTo>
                <a:cubicBezTo>
                  <a:pt x="55" y="220"/>
                  <a:pt x="11" y="274"/>
                  <a:pt x="58" y="286"/>
                </a:cubicBezTo>
                <a:cubicBezTo>
                  <a:pt x="62" y="216"/>
                  <a:pt x="169" y="261"/>
                  <a:pt x="159" y="175"/>
                </a:cubicBezTo>
                <a:cubicBezTo>
                  <a:pt x="140" y="175"/>
                  <a:pt x="121" y="146"/>
                  <a:pt x="159" y="139"/>
                </a:cubicBezTo>
                <a:cubicBezTo>
                  <a:pt x="233" y="191"/>
                  <a:pt x="116" y="228"/>
                  <a:pt x="192" y="250"/>
                </a:cubicBezTo>
                <a:cubicBezTo>
                  <a:pt x="194" y="227"/>
                  <a:pt x="197" y="206"/>
                  <a:pt x="226" y="212"/>
                </a:cubicBezTo>
                <a:cubicBezTo>
                  <a:pt x="225" y="252"/>
                  <a:pt x="242" y="307"/>
                  <a:pt x="259" y="250"/>
                </a:cubicBezTo>
                <a:cubicBezTo>
                  <a:pt x="152" y="172"/>
                  <a:pt x="354" y="174"/>
                  <a:pt x="259" y="1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p:nvPr/>
        </p:nvSpPr>
        <p:spPr>
          <a:xfrm>
            <a:off x="7934856" y="3219306"/>
            <a:ext cx="13850" cy="12457"/>
          </a:xfrm>
          <a:custGeom>
            <a:rect b="b" l="l" r="r" t="t"/>
            <a:pathLst>
              <a:path extrusionOk="0" h="286" w="318">
                <a:moveTo>
                  <a:pt x="299" y="223"/>
                </a:moveTo>
                <a:cubicBezTo>
                  <a:pt x="235" y="214"/>
                  <a:pt x="317" y="162"/>
                  <a:pt x="265" y="148"/>
                </a:cubicBezTo>
                <a:cubicBezTo>
                  <a:pt x="209" y="255"/>
                  <a:pt x="192" y="11"/>
                  <a:pt x="131" y="0"/>
                </a:cubicBezTo>
                <a:cubicBezTo>
                  <a:pt x="124" y="42"/>
                  <a:pt x="92" y="58"/>
                  <a:pt x="64" y="74"/>
                </a:cubicBezTo>
                <a:cubicBezTo>
                  <a:pt x="56" y="46"/>
                  <a:pt x="62" y="1"/>
                  <a:pt x="30" y="0"/>
                </a:cubicBezTo>
                <a:cubicBezTo>
                  <a:pt x="1" y="95"/>
                  <a:pt x="173" y="233"/>
                  <a:pt x="97" y="148"/>
                </a:cubicBezTo>
                <a:cubicBezTo>
                  <a:pt x="102" y="102"/>
                  <a:pt x="107" y="60"/>
                  <a:pt x="164" y="74"/>
                </a:cubicBezTo>
                <a:cubicBezTo>
                  <a:pt x="123" y="198"/>
                  <a:pt x="282" y="285"/>
                  <a:pt x="299"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5"/>
          <p:cNvSpPr/>
          <p:nvPr/>
        </p:nvSpPr>
        <p:spPr>
          <a:xfrm>
            <a:off x="7514197" y="3218914"/>
            <a:ext cx="10976" cy="10802"/>
          </a:xfrm>
          <a:custGeom>
            <a:rect b="b" l="l" r="r" t="t"/>
            <a:pathLst>
              <a:path extrusionOk="0" h="248" w="252">
                <a:moveTo>
                  <a:pt x="170" y="83"/>
                </a:moveTo>
                <a:cubicBezTo>
                  <a:pt x="143" y="182"/>
                  <a:pt x="11" y="0"/>
                  <a:pt x="1" y="157"/>
                </a:cubicBezTo>
                <a:cubicBezTo>
                  <a:pt x="45" y="248"/>
                  <a:pt x="252" y="122"/>
                  <a:pt x="170" y="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p:nvPr/>
        </p:nvSpPr>
        <p:spPr>
          <a:xfrm>
            <a:off x="7723873" y="3228932"/>
            <a:ext cx="14678" cy="13328"/>
          </a:xfrm>
          <a:custGeom>
            <a:rect b="b" l="l" r="r" t="t"/>
            <a:pathLst>
              <a:path extrusionOk="0" h="306" w="337">
                <a:moveTo>
                  <a:pt x="131" y="113"/>
                </a:moveTo>
                <a:cubicBezTo>
                  <a:pt x="140" y="129"/>
                  <a:pt x="0" y="306"/>
                  <a:pt x="64" y="262"/>
                </a:cubicBezTo>
                <a:cubicBezTo>
                  <a:pt x="103" y="98"/>
                  <a:pt x="336" y="222"/>
                  <a:pt x="266" y="187"/>
                </a:cubicBezTo>
                <a:cubicBezTo>
                  <a:pt x="266" y="132"/>
                  <a:pt x="173" y="1"/>
                  <a:pt x="131"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5"/>
          <p:cNvSpPr/>
          <p:nvPr/>
        </p:nvSpPr>
        <p:spPr>
          <a:xfrm>
            <a:off x="7862554" y="3232199"/>
            <a:ext cx="11455" cy="14591"/>
          </a:xfrm>
          <a:custGeom>
            <a:rect b="b" l="l" r="r" t="t"/>
            <a:pathLst>
              <a:path extrusionOk="0" h="335" w="263">
                <a:moveTo>
                  <a:pt x="208" y="297"/>
                </a:moveTo>
                <a:cubicBezTo>
                  <a:pt x="0" y="234"/>
                  <a:pt x="262" y="128"/>
                  <a:pt x="176" y="38"/>
                </a:cubicBezTo>
                <a:cubicBezTo>
                  <a:pt x="160" y="104"/>
                  <a:pt x="141" y="21"/>
                  <a:pt x="109" y="1"/>
                </a:cubicBezTo>
                <a:cubicBezTo>
                  <a:pt x="89" y="147"/>
                  <a:pt x="70" y="203"/>
                  <a:pt x="143" y="334"/>
                </a:cubicBezTo>
                <a:cubicBezTo>
                  <a:pt x="161" y="317"/>
                  <a:pt x="184" y="305"/>
                  <a:pt x="208" y="2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5"/>
          <p:cNvSpPr/>
          <p:nvPr/>
        </p:nvSpPr>
        <p:spPr>
          <a:xfrm>
            <a:off x="7868783" y="3233854"/>
            <a:ext cx="19077" cy="11237"/>
          </a:xfrm>
          <a:custGeom>
            <a:rect b="b" l="l" r="r" t="t"/>
            <a:pathLst>
              <a:path extrusionOk="0" h="258" w="438">
                <a:moveTo>
                  <a:pt x="100" y="149"/>
                </a:moveTo>
                <a:cubicBezTo>
                  <a:pt x="437" y="119"/>
                  <a:pt x="101" y="26"/>
                  <a:pt x="134" y="0"/>
                </a:cubicBezTo>
                <a:cubicBezTo>
                  <a:pt x="82" y="9"/>
                  <a:pt x="111" y="82"/>
                  <a:pt x="134" y="111"/>
                </a:cubicBezTo>
                <a:cubicBezTo>
                  <a:pt x="57" y="101"/>
                  <a:pt x="8" y="120"/>
                  <a:pt x="0" y="185"/>
                </a:cubicBezTo>
                <a:cubicBezTo>
                  <a:pt x="40" y="190"/>
                  <a:pt x="78" y="196"/>
                  <a:pt x="67" y="258"/>
                </a:cubicBezTo>
                <a:cubicBezTo>
                  <a:pt x="152" y="228"/>
                  <a:pt x="266" y="230"/>
                  <a:pt x="336" y="185"/>
                </a:cubicBezTo>
                <a:cubicBezTo>
                  <a:pt x="262" y="119"/>
                  <a:pt x="118" y="190"/>
                  <a:pt x="100"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5"/>
          <p:cNvSpPr/>
          <p:nvPr/>
        </p:nvSpPr>
        <p:spPr>
          <a:xfrm>
            <a:off x="7871614" y="3245048"/>
            <a:ext cx="131" cy="87"/>
          </a:xfrm>
          <a:custGeom>
            <a:rect b="b" l="l" r="r" t="t"/>
            <a:pathLst>
              <a:path extrusionOk="0" h="2" w="3">
                <a:moveTo>
                  <a:pt x="2" y="1"/>
                </a:moveTo>
                <a:cubicBezTo>
                  <a:pt x="2" y="1"/>
                  <a:pt x="1" y="2"/>
                  <a:pt x="1" y="2"/>
                </a:cubicBezTo>
                <a:lnTo>
                  <a:pt x="2" y="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5"/>
          <p:cNvSpPr/>
          <p:nvPr/>
        </p:nvSpPr>
        <p:spPr>
          <a:xfrm>
            <a:off x="7885029" y="3232199"/>
            <a:ext cx="18206" cy="14591"/>
          </a:xfrm>
          <a:custGeom>
            <a:rect b="b" l="l" r="r" t="t"/>
            <a:pathLst>
              <a:path extrusionOk="0" h="335" w="418">
                <a:moveTo>
                  <a:pt x="333" y="334"/>
                </a:moveTo>
                <a:cubicBezTo>
                  <a:pt x="343" y="313"/>
                  <a:pt x="417" y="191"/>
                  <a:pt x="333" y="187"/>
                </a:cubicBezTo>
                <a:cubicBezTo>
                  <a:pt x="268" y="298"/>
                  <a:pt x="392" y="58"/>
                  <a:pt x="266" y="74"/>
                </a:cubicBezTo>
                <a:cubicBezTo>
                  <a:pt x="257" y="128"/>
                  <a:pt x="192" y="117"/>
                  <a:pt x="165" y="149"/>
                </a:cubicBezTo>
                <a:cubicBezTo>
                  <a:pt x="122" y="56"/>
                  <a:pt x="182" y="33"/>
                  <a:pt x="131" y="1"/>
                </a:cubicBezTo>
                <a:cubicBezTo>
                  <a:pt x="149" y="54"/>
                  <a:pt x="0" y="91"/>
                  <a:pt x="97" y="112"/>
                </a:cubicBezTo>
                <a:cubicBezTo>
                  <a:pt x="112" y="19"/>
                  <a:pt x="170" y="174"/>
                  <a:pt x="165" y="223"/>
                </a:cubicBezTo>
                <a:cubicBezTo>
                  <a:pt x="146" y="223"/>
                  <a:pt x="126" y="253"/>
                  <a:pt x="165" y="260"/>
                </a:cubicBezTo>
                <a:cubicBezTo>
                  <a:pt x="192" y="198"/>
                  <a:pt x="240" y="146"/>
                  <a:pt x="299" y="112"/>
                </a:cubicBezTo>
                <a:cubicBezTo>
                  <a:pt x="285" y="195"/>
                  <a:pt x="222" y="313"/>
                  <a:pt x="333" y="3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5"/>
          <p:cNvSpPr/>
          <p:nvPr/>
        </p:nvSpPr>
        <p:spPr>
          <a:xfrm>
            <a:off x="7922051" y="3275798"/>
            <a:ext cx="6838" cy="16202"/>
          </a:xfrm>
          <a:custGeom>
            <a:rect b="b" l="l" r="r" t="t"/>
            <a:pathLst>
              <a:path extrusionOk="0" h="372" w="157">
                <a:moveTo>
                  <a:pt x="156" y="76"/>
                </a:moveTo>
                <a:cubicBezTo>
                  <a:pt x="89" y="87"/>
                  <a:pt x="89" y="26"/>
                  <a:pt x="54" y="1"/>
                </a:cubicBezTo>
                <a:cubicBezTo>
                  <a:pt x="125" y="136"/>
                  <a:pt x="1" y="212"/>
                  <a:pt x="88" y="372"/>
                </a:cubicBezTo>
                <a:cubicBezTo>
                  <a:pt x="115" y="247"/>
                  <a:pt x="120" y="213"/>
                  <a:pt x="156" y="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5"/>
          <p:cNvSpPr/>
          <p:nvPr/>
        </p:nvSpPr>
        <p:spPr>
          <a:xfrm>
            <a:off x="7939299" y="3256416"/>
            <a:ext cx="9756" cy="9974"/>
          </a:xfrm>
          <a:custGeom>
            <a:rect b="b" l="l" r="r" t="t"/>
            <a:pathLst>
              <a:path extrusionOk="0" h="229" w="224">
                <a:moveTo>
                  <a:pt x="163" y="113"/>
                </a:moveTo>
                <a:cubicBezTo>
                  <a:pt x="65" y="166"/>
                  <a:pt x="124" y="141"/>
                  <a:pt x="129" y="38"/>
                </a:cubicBezTo>
                <a:cubicBezTo>
                  <a:pt x="84" y="40"/>
                  <a:pt x="55" y="21"/>
                  <a:pt x="29" y="1"/>
                </a:cubicBezTo>
                <a:cubicBezTo>
                  <a:pt x="1" y="106"/>
                  <a:pt x="77" y="97"/>
                  <a:pt x="62" y="187"/>
                </a:cubicBezTo>
                <a:cubicBezTo>
                  <a:pt x="153" y="229"/>
                  <a:pt x="223" y="9"/>
                  <a:pt x="163"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5"/>
          <p:cNvSpPr/>
          <p:nvPr/>
        </p:nvSpPr>
        <p:spPr>
          <a:xfrm>
            <a:off x="7933332" y="3241912"/>
            <a:ext cx="16202" cy="17814"/>
          </a:xfrm>
          <a:custGeom>
            <a:rect b="b" l="l" r="r" t="t"/>
            <a:pathLst>
              <a:path extrusionOk="0" h="409" w="372">
                <a:moveTo>
                  <a:pt x="132" y="409"/>
                </a:moveTo>
                <a:cubicBezTo>
                  <a:pt x="134" y="300"/>
                  <a:pt x="209" y="270"/>
                  <a:pt x="266" y="222"/>
                </a:cubicBezTo>
                <a:cubicBezTo>
                  <a:pt x="281" y="287"/>
                  <a:pt x="216" y="318"/>
                  <a:pt x="266" y="334"/>
                </a:cubicBezTo>
                <a:cubicBezTo>
                  <a:pt x="274" y="264"/>
                  <a:pt x="322" y="355"/>
                  <a:pt x="334" y="296"/>
                </a:cubicBezTo>
                <a:cubicBezTo>
                  <a:pt x="293" y="289"/>
                  <a:pt x="312" y="257"/>
                  <a:pt x="334" y="222"/>
                </a:cubicBezTo>
                <a:cubicBezTo>
                  <a:pt x="242" y="226"/>
                  <a:pt x="266" y="161"/>
                  <a:pt x="199" y="222"/>
                </a:cubicBezTo>
                <a:cubicBezTo>
                  <a:pt x="201" y="67"/>
                  <a:pt x="276" y="135"/>
                  <a:pt x="334" y="186"/>
                </a:cubicBezTo>
                <a:cubicBezTo>
                  <a:pt x="277" y="92"/>
                  <a:pt x="372" y="56"/>
                  <a:pt x="300" y="0"/>
                </a:cubicBezTo>
                <a:cubicBezTo>
                  <a:pt x="223" y="203"/>
                  <a:pt x="0" y="255"/>
                  <a:pt x="31" y="409"/>
                </a:cubicBezTo>
                <a:cubicBezTo>
                  <a:pt x="39" y="351"/>
                  <a:pt x="105" y="383"/>
                  <a:pt x="132" y="4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5"/>
          <p:cNvSpPr/>
          <p:nvPr/>
        </p:nvSpPr>
        <p:spPr>
          <a:xfrm>
            <a:off x="7928323" y="3238645"/>
            <a:ext cx="12283" cy="16202"/>
          </a:xfrm>
          <a:custGeom>
            <a:rect b="b" l="l" r="r" t="t"/>
            <a:pathLst>
              <a:path extrusionOk="0" h="372" w="282">
                <a:moveTo>
                  <a:pt x="45" y="186"/>
                </a:moveTo>
                <a:cubicBezTo>
                  <a:pt x="56" y="273"/>
                  <a:pt x="79" y="346"/>
                  <a:pt x="146" y="371"/>
                </a:cubicBezTo>
                <a:cubicBezTo>
                  <a:pt x="200" y="309"/>
                  <a:pt x="212" y="198"/>
                  <a:pt x="281" y="149"/>
                </a:cubicBezTo>
                <a:cubicBezTo>
                  <a:pt x="215" y="160"/>
                  <a:pt x="214" y="100"/>
                  <a:pt x="180" y="75"/>
                </a:cubicBezTo>
                <a:cubicBezTo>
                  <a:pt x="166" y="140"/>
                  <a:pt x="230" y="170"/>
                  <a:pt x="180" y="186"/>
                </a:cubicBezTo>
                <a:cubicBezTo>
                  <a:pt x="56" y="160"/>
                  <a:pt x="194" y="75"/>
                  <a:pt x="112" y="2"/>
                </a:cubicBezTo>
                <a:cubicBezTo>
                  <a:pt x="67" y="0"/>
                  <a:pt x="38" y="19"/>
                  <a:pt x="12" y="39"/>
                </a:cubicBezTo>
                <a:cubicBezTo>
                  <a:pt x="1" y="186"/>
                  <a:pt x="168" y="140"/>
                  <a:pt x="180" y="261"/>
                </a:cubicBezTo>
                <a:cubicBezTo>
                  <a:pt x="146" y="261"/>
                  <a:pt x="140" y="291"/>
                  <a:pt x="112" y="299"/>
                </a:cubicBezTo>
                <a:cubicBezTo>
                  <a:pt x="161" y="243"/>
                  <a:pt x="138" y="181"/>
                  <a:pt x="45"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5"/>
          <p:cNvSpPr/>
          <p:nvPr/>
        </p:nvSpPr>
        <p:spPr>
          <a:xfrm>
            <a:off x="7480310" y="3244394"/>
            <a:ext cx="12021" cy="8624"/>
          </a:xfrm>
          <a:custGeom>
            <a:rect b="b" l="l" r="r" t="t"/>
            <a:pathLst>
              <a:path extrusionOk="0" h="198" w="276">
                <a:moveTo>
                  <a:pt x="275" y="54"/>
                </a:moveTo>
                <a:cubicBezTo>
                  <a:pt x="184" y="1"/>
                  <a:pt x="156" y="133"/>
                  <a:pt x="6" y="54"/>
                </a:cubicBezTo>
                <a:cubicBezTo>
                  <a:pt x="0" y="197"/>
                  <a:pt x="34" y="69"/>
                  <a:pt x="107" y="92"/>
                </a:cubicBezTo>
                <a:lnTo>
                  <a:pt x="107" y="165"/>
                </a:lnTo>
                <a:cubicBezTo>
                  <a:pt x="219" y="192"/>
                  <a:pt x="217" y="89"/>
                  <a:pt x="275" y="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5"/>
          <p:cNvSpPr/>
          <p:nvPr/>
        </p:nvSpPr>
        <p:spPr>
          <a:xfrm>
            <a:off x="7514197" y="3245091"/>
            <a:ext cx="5967" cy="18206"/>
          </a:xfrm>
          <a:custGeom>
            <a:rect b="b" l="l" r="r" t="t"/>
            <a:pathLst>
              <a:path extrusionOk="0" h="418" w="137">
                <a:moveTo>
                  <a:pt x="1" y="409"/>
                </a:moveTo>
                <a:cubicBezTo>
                  <a:pt x="66" y="417"/>
                  <a:pt x="76" y="369"/>
                  <a:pt x="136" y="373"/>
                </a:cubicBezTo>
                <a:cubicBezTo>
                  <a:pt x="110" y="247"/>
                  <a:pt x="130" y="90"/>
                  <a:pt x="1" y="1"/>
                </a:cubicBezTo>
                <a:cubicBezTo>
                  <a:pt x="52" y="94"/>
                  <a:pt x="10" y="289"/>
                  <a:pt x="69" y="373"/>
                </a:cubicBezTo>
                <a:cubicBezTo>
                  <a:pt x="42" y="381"/>
                  <a:pt x="2" y="373"/>
                  <a:pt x="1" y="4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5"/>
          <p:cNvSpPr/>
          <p:nvPr/>
        </p:nvSpPr>
        <p:spPr>
          <a:xfrm>
            <a:off x="7521470" y="3244351"/>
            <a:ext cx="7622" cy="12544"/>
          </a:xfrm>
          <a:custGeom>
            <a:rect b="b" l="l" r="r" t="t"/>
            <a:pathLst>
              <a:path extrusionOk="0" h="288" w="175">
                <a:moveTo>
                  <a:pt x="171" y="55"/>
                </a:moveTo>
                <a:cubicBezTo>
                  <a:pt x="113" y="70"/>
                  <a:pt x="85" y="1"/>
                  <a:pt x="70" y="55"/>
                </a:cubicBezTo>
                <a:cubicBezTo>
                  <a:pt x="174" y="168"/>
                  <a:pt x="1" y="46"/>
                  <a:pt x="3" y="166"/>
                </a:cubicBezTo>
                <a:cubicBezTo>
                  <a:pt x="43" y="288"/>
                  <a:pt x="150" y="163"/>
                  <a:pt x="171" y="5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5"/>
          <p:cNvSpPr/>
          <p:nvPr/>
        </p:nvSpPr>
        <p:spPr>
          <a:xfrm>
            <a:off x="7870176" y="3245091"/>
            <a:ext cx="16812" cy="13720"/>
          </a:xfrm>
          <a:custGeom>
            <a:rect b="b" l="l" r="r" t="t"/>
            <a:pathLst>
              <a:path extrusionOk="0" h="315" w="386">
                <a:moveTo>
                  <a:pt x="371" y="224"/>
                </a:moveTo>
                <a:cubicBezTo>
                  <a:pt x="386" y="85"/>
                  <a:pt x="301" y="55"/>
                  <a:pt x="237" y="1"/>
                </a:cubicBezTo>
                <a:cubicBezTo>
                  <a:pt x="216" y="233"/>
                  <a:pt x="101" y="149"/>
                  <a:pt x="1" y="261"/>
                </a:cubicBezTo>
                <a:cubicBezTo>
                  <a:pt x="178" y="314"/>
                  <a:pt x="246" y="114"/>
                  <a:pt x="371" y="2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5"/>
          <p:cNvSpPr/>
          <p:nvPr/>
        </p:nvSpPr>
        <p:spPr>
          <a:xfrm>
            <a:off x="7759284" y="3250013"/>
            <a:ext cx="14199" cy="12936"/>
          </a:xfrm>
          <a:custGeom>
            <a:rect b="b" l="l" r="r" t="t"/>
            <a:pathLst>
              <a:path extrusionOk="0" h="297" w="326">
                <a:moveTo>
                  <a:pt x="260" y="111"/>
                </a:moveTo>
                <a:cubicBezTo>
                  <a:pt x="217" y="175"/>
                  <a:pt x="191" y="258"/>
                  <a:pt x="92" y="260"/>
                </a:cubicBezTo>
                <a:cubicBezTo>
                  <a:pt x="120" y="201"/>
                  <a:pt x="237" y="52"/>
                  <a:pt x="159" y="0"/>
                </a:cubicBezTo>
                <a:cubicBezTo>
                  <a:pt x="176" y="116"/>
                  <a:pt x="74" y="105"/>
                  <a:pt x="25" y="148"/>
                </a:cubicBezTo>
                <a:cubicBezTo>
                  <a:pt x="0" y="249"/>
                  <a:pt x="92" y="223"/>
                  <a:pt x="92" y="296"/>
                </a:cubicBezTo>
                <a:cubicBezTo>
                  <a:pt x="178" y="291"/>
                  <a:pt x="326" y="162"/>
                  <a:pt x="260" y="1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5"/>
          <p:cNvSpPr/>
          <p:nvPr/>
        </p:nvSpPr>
        <p:spPr>
          <a:xfrm>
            <a:off x="7478568" y="3251102"/>
            <a:ext cx="14547" cy="11847"/>
          </a:xfrm>
          <a:custGeom>
            <a:rect b="b" l="l" r="r" t="t"/>
            <a:pathLst>
              <a:path extrusionOk="0" h="272" w="334">
                <a:moveTo>
                  <a:pt x="46" y="198"/>
                </a:moveTo>
                <a:cubicBezTo>
                  <a:pt x="40" y="116"/>
                  <a:pt x="74" y="80"/>
                  <a:pt x="147" y="85"/>
                </a:cubicBezTo>
                <a:cubicBezTo>
                  <a:pt x="196" y="174"/>
                  <a:pt x="219" y="156"/>
                  <a:pt x="181" y="271"/>
                </a:cubicBezTo>
                <a:cubicBezTo>
                  <a:pt x="333" y="241"/>
                  <a:pt x="219" y="118"/>
                  <a:pt x="248" y="49"/>
                </a:cubicBezTo>
                <a:cubicBezTo>
                  <a:pt x="199" y="159"/>
                  <a:pt x="116" y="0"/>
                  <a:pt x="12" y="49"/>
                </a:cubicBezTo>
                <a:cubicBezTo>
                  <a:pt x="19" y="105"/>
                  <a:pt x="1" y="186"/>
                  <a:pt x="46" y="1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5"/>
          <p:cNvSpPr/>
          <p:nvPr/>
        </p:nvSpPr>
        <p:spPr>
          <a:xfrm>
            <a:off x="7360968" y="3255283"/>
            <a:ext cx="14025" cy="15549"/>
          </a:xfrm>
          <a:custGeom>
            <a:rect b="b" l="l" r="r" t="t"/>
            <a:pathLst>
              <a:path extrusionOk="0" h="357" w="322">
                <a:moveTo>
                  <a:pt x="291" y="324"/>
                </a:moveTo>
                <a:cubicBezTo>
                  <a:pt x="322" y="195"/>
                  <a:pt x="182" y="261"/>
                  <a:pt x="157" y="288"/>
                </a:cubicBezTo>
                <a:cubicBezTo>
                  <a:pt x="1" y="191"/>
                  <a:pt x="249" y="1"/>
                  <a:pt x="157" y="27"/>
                </a:cubicBezTo>
                <a:cubicBezTo>
                  <a:pt x="117" y="120"/>
                  <a:pt x="23" y="152"/>
                  <a:pt x="23" y="288"/>
                </a:cubicBezTo>
                <a:cubicBezTo>
                  <a:pt x="124" y="357"/>
                  <a:pt x="199" y="265"/>
                  <a:pt x="291" y="3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5"/>
          <p:cNvSpPr/>
          <p:nvPr/>
        </p:nvSpPr>
        <p:spPr>
          <a:xfrm>
            <a:off x="7975058" y="3256416"/>
            <a:ext cx="9887" cy="9190"/>
          </a:xfrm>
          <a:custGeom>
            <a:rect b="b" l="l" r="r" t="t"/>
            <a:pathLst>
              <a:path extrusionOk="0" h="211" w="227">
                <a:moveTo>
                  <a:pt x="149" y="1"/>
                </a:moveTo>
                <a:cubicBezTo>
                  <a:pt x="140" y="78"/>
                  <a:pt x="0" y="10"/>
                  <a:pt x="15" y="113"/>
                </a:cubicBezTo>
                <a:cubicBezTo>
                  <a:pt x="39" y="116"/>
                  <a:pt x="65" y="172"/>
                  <a:pt x="84" y="211"/>
                </a:cubicBezTo>
                <a:cubicBezTo>
                  <a:pt x="97" y="134"/>
                  <a:pt x="226" y="44"/>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5"/>
          <p:cNvSpPr/>
          <p:nvPr/>
        </p:nvSpPr>
        <p:spPr>
          <a:xfrm>
            <a:off x="7979022" y="3264517"/>
            <a:ext cx="1220" cy="3354"/>
          </a:xfrm>
          <a:custGeom>
            <a:rect b="b" l="l" r="r" t="t"/>
            <a:pathLst>
              <a:path extrusionOk="0" h="77" w="28">
                <a:moveTo>
                  <a:pt x="25" y="1"/>
                </a:moveTo>
                <a:cubicBezTo>
                  <a:pt x="23" y="20"/>
                  <a:pt x="19" y="37"/>
                  <a:pt x="0" y="38"/>
                </a:cubicBezTo>
                <a:cubicBezTo>
                  <a:pt x="17" y="69"/>
                  <a:pt x="27" y="77"/>
                  <a:pt x="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5"/>
          <p:cNvSpPr/>
          <p:nvPr/>
        </p:nvSpPr>
        <p:spPr>
          <a:xfrm>
            <a:off x="7978630" y="3265606"/>
            <a:ext cx="436" cy="653"/>
          </a:xfrm>
          <a:custGeom>
            <a:rect b="b" l="l" r="r" t="t"/>
            <a:pathLst>
              <a:path extrusionOk="0" h="15" w="10">
                <a:moveTo>
                  <a:pt x="9" y="14"/>
                </a:moveTo>
                <a:cubicBezTo>
                  <a:pt x="7" y="9"/>
                  <a:pt x="5" y="5"/>
                  <a:pt x="2" y="1"/>
                </a:cubicBezTo>
                <a:cubicBezTo>
                  <a:pt x="2" y="5"/>
                  <a:pt x="0" y="10"/>
                  <a:pt x="0" y="13"/>
                </a:cubicBezTo>
                <a:cubicBezTo>
                  <a:pt x="2" y="14"/>
                  <a:pt x="6" y="14"/>
                  <a:pt x="9" y="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5"/>
          <p:cNvSpPr/>
          <p:nvPr/>
        </p:nvSpPr>
        <p:spPr>
          <a:xfrm>
            <a:off x="7536062" y="3258071"/>
            <a:ext cx="6925" cy="12979"/>
          </a:xfrm>
          <a:custGeom>
            <a:rect b="b" l="l" r="r" t="t"/>
            <a:pathLst>
              <a:path extrusionOk="0" h="298" w="159">
                <a:moveTo>
                  <a:pt x="139" y="298"/>
                </a:moveTo>
                <a:cubicBezTo>
                  <a:pt x="158" y="120"/>
                  <a:pt x="78" y="52"/>
                  <a:pt x="71" y="0"/>
                </a:cubicBezTo>
                <a:cubicBezTo>
                  <a:pt x="1" y="89"/>
                  <a:pt x="102" y="214"/>
                  <a:pt x="139" y="2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5"/>
          <p:cNvSpPr/>
          <p:nvPr/>
        </p:nvSpPr>
        <p:spPr>
          <a:xfrm>
            <a:off x="7511322" y="3259683"/>
            <a:ext cx="14634" cy="13241"/>
          </a:xfrm>
          <a:custGeom>
            <a:rect b="b" l="l" r="r" t="t"/>
            <a:pathLst>
              <a:path extrusionOk="0" h="304" w="336">
                <a:moveTo>
                  <a:pt x="169" y="223"/>
                </a:moveTo>
                <a:cubicBezTo>
                  <a:pt x="89" y="144"/>
                  <a:pt x="296" y="70"/>
                  <a:pt x="336" y="1"/>
                </a:cubicBezTo>
                <a:cubicBezTo>
                  <a:pt x="192" y="51"/>
                  <a:pt x="85" y="144"/>
                  <a:pt x="0" y="261"/>
                </a:cubicBezTo>
                <a:cubicBezTo>
                  <a:pt x="49" y="239"/>
                  <a:pt x="174" y="304"/>
                  <a:pt x="169"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p:nvPr/>
        </p:nvSpPr>
        <p:spPr>
          <a:xfrm>
            <a:off x="7518683" y="3262993"/>
            <a:ext cx="9016" cy="9887"/>
          </a:xfrm>
          <a:custGeom>
            <a:rect b="b" l="l" r="r" t="t"/>
            <a:pathLst>
              <a:path extrusionOk="0" h="227" w="207">
                <a:moveTo>
                  <a:pt x="134" y="36"/>
                </a:moveTo>
                <a:cubicBezTo>
                  <a:pt x="125" y="112"/>
                  <a:pt x="8" y="70"/>
                  <a:pt x="0" y="147"/>
                </a:cubicBezTo>
                <a:cubicBezTo>
                  <a:pt x="64" y="163"/>
                  <a:pt x="85" y="227"/>
                  <a:pt x="167" y="221"/>
                </a:cubicBezTo>
                <a:cubicBezTo>
                  <a:pt x="56" y="147"/>
                  <a:pt x="207" y="1"/>
                  <a:pt x="134" y="3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5"/>
          <p:cNvSpPr/>
          <p:nvPr/>
        </p:nvSpPr>
        <p:spPr>
          <a:xfrm>
            <a:off x="7478786" y="3267784"/>
            <a:ext cx="10627" cy="10889"/>
          </a:xfrm>
          <a:custGeom>
            <a:rect b="b" l="l" r="r" t="t"/>
            <a:pathLst>
              <a:path extrusionOk="0" h="250" w="244">
                <a:moveTo>
                  <a:pt x="176" y="148"/>
                </a:moveTo>
                <a:cubicBezTo>
                  <a:pt x="166" y="208"/>
                  <a:pt x="222" y="249"/>
                  <a:pt x="243" y="186"/>
                </a:cubicBezTo>
                <a:cubicBezTo>
                  <a:pt x="167" y="77"/>
                  <a:pt x="16" y="202"/>
                  <a:pt x="142" y="37"/>
                </a:cubicBezTo>
                <a:cubicBezTo>
                  <a:pt x="96" y="39"/>
                  <a:pt x="68" y="20"/>
                  <a:pt x="41" y="1"/>
                </a:cubicBezTo>
                <a:cubicBezTo>
                  <a:pt x="0" y="73"/>
                  <a:pt x="14" y="159"/>
                  <a:pt x="41" y="185"/>
                </a:cubicBezTo>
                <a:cubicBezTo>
                  <a:pt x="50" y="107"/>
                  <a:pt x="131" y="239"/>
                  <a:pt x="176" y="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p:nvPr/>
        </p:nvSpPr>
        <p:spPr>
          <a:xfrm>
            <a:off x="7481007" y="3275798"/>
            <a:ext cx="13981" cy="8145"/>
          </a:xfrm>
          <a:custGeom>
            <a:rect b="b" l="l" r="r" t="t"/>
            <a:pathLst>
              <a:path extrusionOk="0" h="187" w="321">
                <a:moveTo>
                  <a:pt x="91" y="187"/>
                </a:moveTo>
                <a:cubicBezTo>
                  <a:pt x="104" y="186"/>
                  <a:pt x="320" y="98"/>
                  <a:pt x="225" y="1"/>
                </a:cubicBezTo>
                <a:cubicBezTo>
                  <a:pt x="222" y="87"/>
                  <a:pt x="0" y="121"/>
                  <a:pt x="91"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5"/>
          <p:cNvSpPr/>
          <p:nvPr/>
        </p:nvSpPr>
        <p:spPr>
          <a:xfrm>
            <a:off x="6845923" y="3269308"/>
            <a:ext cx="9190" cy="8232"/>
          </a:xfrm>
          <a:custGeom>
            <a:rect b="b" l="l" r="r" t="t"/>
            <a:pathLst>
              <a:path extrusionOk="0" h="189" w="211">
                <a:moveTo>
                  <a:pt x="75" y="150"/>
                </a:moveTo>
                <a:cubicBezTo>
                  <a:pt x="74" y="102"/>
                  <a:pt x="33" y="99"/>
                  <a:pt x="42" y="40"/>
                </a:cubicBezTo>
                <a:cubicBezTo>
                  <a:pt x="84" y="47"/>
                  <a:pt x="110" y="97"/>
                  <a:pt x="109" y="2"/>
                </a:cubicBezTo>
                <a:cubicBezTo>
                  <a:pt x="72" y="1"/>
                  <a:pt x="37" y="15"/>
                  <a:pt x="8" y="40"/>
                </a:cubicBezTo>
                <a:cubicBezTo>
                  <a:pt x="0" y="110"/>
                  <a:pt x="47" y="121"/>
                  <a:pt x="42" y="188"/>
                </a:cubicBezTo>
                <a:cubicBezTo>
                  <a:pt x="122" y="164"/>
                  <a:pt x="198" y="137"/>
                  <a:pt x="210" y="40"/>
                </a:cubicBezTo>
                <a:cubicBezTo>
                  <a:pt x="102" y="7"/>
                  <a:pt x="164" y="161"/>
                  <a:pt x="75" y="1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p:nvPr/>
        </p:nvSpPr>
        <p:spPr>
          <a:xfrm>
            <a:off x="7490807" y="3266956"/>
            <a:ext cx="13850" cy="12892"/>
          </a:xfrm>
          <a:custGeom>
            <a:rect b="b" l="l" r="r" t="t"/>
            <a:pathLst>
              <a:path extrusionOk="0" h="296" w="318">
                <a:moveTo>
                  <a:pt x="0" y="130"/>
                </a:moveTo>
                <a:cubicBezTo>
                  <a:pt x="111" y="151"/>
                  <a:pt x="148" y="162"/>
                  <a:pt x="101" y="279"/>
                </a:cubicBezTo>
                <a:cubicBezTo>
                  <a:pt x="318" y="296"/>
                  <a:pt x="75" y="0"/>
                  <a:pt x="0" y="1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5"/>
          <p:cNvSpPr/>
          <p:nvPr/>
        </p:nvSpPr>
        <p:spPr>
          <a:xfrm>
            <a:off x="6862387" y="3347840"/>
            <a:ext cx="13241" cy="12457"/>
          </a:xfrm>
          <a:custGeom>
            <a:rect b="b" l="l" r="r" t="t"/>
            <a:pathLst>
              <a:path extrusionOk="0" h="286" w="304">
                <a:moveTo>
                  <a:pt x="0" y="165"/>
                </a:moveTo>
                <a:cubicBezTo>
                  <a:pt x="135" y="124"/>
                  <a:pt x="260" y="285"/>
                  <a:pt x="303" y="127"/>
                </a:cubicBezTo>
                <a:cubicBezTo>
                  <a:pt x="224" y="188"/>
                  <a:pt x="91" y="0"/>
                  <a:pt x="0" y="16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p:nvPr/>
        </p:nvSpPr>
        <p:spPr>
          <a:xfrm>
            <a:off x="7301036" y="3361473"/>
            <a:ext cx="10889" cy="11324"/>
          </a:xfrm>
          <a:custGeom>
            <a:rect b="b" l="l" r="r" t="t"/>
            <a:pathLst>
              <a:path extrusionOk="0" h="260" w="250">
                <a:moveTo>
                  <a:pt x="220" y="74"/>
                </a:moveTo>
                <a:cubicBezTo>
                  <a:pt x="194" y="66"/>
                  <a:pt x="154" y="73"/>
                  <a:pt x="153" y="38"/>
                </a:cubicBezTo>
                <a:cubicBezTo>
                  <a:pt x="171" y="38"/>
                  <a:pt x="191" y="7"/>
                  <a:pt x="153" y="1"/>
                </a:cubicBezTo>
                <a:cubicBezTo>
                  <a:pt x="1" y="41"/>
                  <a:pt x="145" y="161"/>
                  <a:pt x="186" y="112"/>
                </a:cubicBezTo>
                <a:cubicBezTo>
                  <a:pt x="192" y="161"/>
                  <a:pt x="50" y="223"/>
                  <a:pt x="153" y="259"/>
                </a:cubicBezTo>
                <a:cubicBezTo>
                  <a:pt x="168" y="189"/>
                  <a:pt x="250" y="194"/>
                  <a:pt x="220" y="7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p:nvPr/>
        </p:nvSpPr>
        <p:spPr>
          <a:xfrm>
            <a:off x="7408182" y="3361473"/>
            <a:ext cx="12370" cy="8929"/>
          </a:xfrm>
          <a:custGeom>
            <a:rect b="b" l="l" r="r" t="t"/>
            <a:pathLst>
              <a:path extrusionOk="0" h="205" w="284">
                <a:moveTo>
                  <a:pt x="216" y="1"/>
                </a:moveTo>
                <a:cubicBezTo>
                  <a:pt x="230" y="82"/>
                  <a:pt x="115" y="205"/>
                  <a:pt x="81" y="112"/>
                </a:cubicBezTo>
                <a:cubicBezTo>
                  <a:pt x="150" y="145"/>
                  <a:pt x="232" y="15"/>
                  <a:pt x="149" y="1"/>
                </a:cubicBezTo>
                <a:cubicBezTo>
                  <a:pt x="134" y="87"/>
                  <a:pt x="0" y="99"/>
                  <a:pt x="81" y="186"/>
                </a:cubicBezTo>
                <a:cubicBezTo>
                  <a:pt x="193" y="158"/>
                  <a:pt x="227" y="72"/>
                  <a:pt x="283" y="74"/>
                </a:cubicBezTo>
                <a:cubicBezTo>
                  <a:pt x="239" y="74"/>
                  <a:pt x="252" y="10"/>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p:nvPr/>
        </p:nvSpPr>
        <p:spPr>
          <a:xfrm>
            <a:off x="7455789" y="3364173"/>
            <a:ext cx="8058" cy="12675"/>
          </a:xfrm>
          <a:custGeom>
            <a:rect b="b" l="l" r="r" t="t"/>
            <a:pathLst>
              <a:path extrusionOk="0" h="291" w="185">
                <a:moveTo>
                  <a:pt x="31" y="197"/>
                </a:moveTo>
                <a:cubicBezTo>
                  <a:pt x="40" y="68"/>
                  <a:pt x="156" y="290"/>
                  <a:pt x="165" y="161"/>
                </a:cubicBezTo>
                <a:cubicBezTo>
                  <a:pt x="103" y="152"/>
                  <a:pt x="184" y="100"/>
                  <a:pt x="132" y="87"/>
                </a:cubicBezTo>
                <a:cubicBezTo>
                  <a:pt x="0" y="1"/>
                  <a:pt x="23" y="262"/>
                  <a:pt x="31" y="1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p:nvPr/>
        </p:nvSpPr>
        <p:spPr>
          <a:xfrm>
            <a:off x="7669559" y="3374365"/>
            <a:ext cx="7491" cy="11891"/>
          </a:xfrm>
          <a:custGeom>
            <a:rect b="b" l="l" r="r" t="t"/>
            <a:pathLst>
              <a:path extrusionOk="0" h="273" w="172">
                <a:moveTo>
                  <a:pt x="168" y="76"/>
                </a:moveTo>
                <a:cubicBezTo>
                  <a:pt x="49" y="18"/>
                  <a:pt x="148" y="201"/>
                  <a:pt x="67" y="187"/>
                </a:cubicBezTo>
                <a:cubicBezTo>
                  <a:pt x="23" y="95"/>
                  <a:pt x="142" y="6"/>
                  <a:pt x="67" y="1"/>
                </a:cubicBezTo>
                <a:cubicBezTo>
                  <a:pt x="67" y="50"/>
                  <a:pt x="8" y="35"/>
                  <a:pt x="0" y="76"/>
                </a:cubicBezTo>
                <a:cubicBezTo>
                  <a:pt x="52" y="85"/>
                  <a:pt x="23" y="156"/>
                  <a:pt x="0" y="187"/>
                </a:cubicBezTo>
                <a:cubicBezTo>
                  <a:pt x="171" y="272"/>
                  <a:pt x="92" y="248"/>
                  <a:pt x="168" y="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p:nvPr/>
        </p:nvSpPr>
        <p:spPr>
          <a:xfrm>
            <a:off x="6635071" y="3381508"/>
            <a:ext cx="9103" cy="10976"/>
          </a:xfrm>
          <a:custGeom>
            <a:rect b="b" l="l" r="r" t="t"/>
            <a:pathLst>
              <a:path extrusionOk="0" h="252" w="209">
                <a:moveTo>
                  <a:pt x="208" y="97"/>
                </a:moveTo>
                <a:cubicBezTo>
                  <a:pt x="120" y="0"/>
                  <a:pt x="181" y="157"/>
                  <a:pt x="73" y="134"/>
                </a:cubicBezTo>
                <a:cubicBezTo>
                  <a:pt x="66" y="106"/>
                  <a:pt x="73" y="60"/>
                  <a:pt x="40" y="59"/>
                </a:cubicBezTo>
                <a:cubicBezTo>
                  <a:pt x="57" y="114"/>
                  <a:pt x="0" y="251"/>
                  <a:pt x="73" y="245"/>
                </a:cubicBezTo>
                <a:cubicBezTo>
                  <a:pt x="69" y="82"/>
                  <a:pt x="168" y="234"/>
                  <a:pt x="208" y="245"/>
                </a:cubicBezTo>
                <a:cubicBezTo>
                  <a:pt x="195" y="119"/>
                  <a:pt x="104" y="184"/>
                  <a:pt x="208" y="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p:nvPr/>
        </p:nvSpPr>
        <p:spPr>
          <a:xfrm>
            <a:off x="6679149" y="3396753"/>
            <a:ext cx="14852" cy="14852"/>
          </a:xfrm>
          <a:custGeom>
            <a:rect b="b" l="l" r="r" t="t"/>
            <a:pathLst>
              <a:path extrusionOk="0" h="341" w="341">
                <a:moveTo>
                  <a:pt x="205" y="80"/>
                </a:moveTo>
                <a:cubicBezTo>
                  <a:pt x="252" y="259"/>
                  <a:pt x="1" y="1"/>
                  <a:pt x="104" y="118"/>
                </a:cubicBezTo>
                <a:cubicBezTo>
                  <a:pt x="228" y="145"/>
                  <a:pt x="72" y="269"/>
                  <a:pt x="171" y="340"/>
                </a:cubicBezTo>
                <a:cubicBezTo>
                  <a:pt x="238" y="290"/>
                  <a:pt x="328" y="267"/>
                  <a:pt x="340" y="155"/>
                </a:cubicBezTo>
                <a:cubicBezTo>
                  <a:pt x="289" y="136"/>
                  <a:pt x="254" y="100"/>
                  <a:pt x="205" y="8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p:nvPr/>
        </p:nvSpPr>
        <p:spPr>
          <a:xfrm>
            <a:off x="7027942" y="3423060"/>
            <a:ext cx="17770" cy="16028"/>
          </a:xfrm>
          <a:custGeom>
            <a:rect b="b" l="l" r="r" t="t"/>
            <a:pathLst>
              <a:path extrusionOk="0" h="368" w="408">
                <a:moveTo>
                  <a:pt x="268" y="292"/>
                </a:moveTo>
                <a:cubicBezTo>
                  <a:pt x="201" y="197"/>
                  <a:pt x="362" y="317"/>
                  <a:pt x="369" y="367"/>
                </a:cubicBezTo>
                <a:cubicBezTo>
                  <a:pt x="408" y="214"/>
                  <a:pt x="380" y="137"/>
                  <a:pt x="268" y="70"/>
                </a:cubicBezTo>
                <a:cubicBezTo>
                  <a:pt x="229" y="272"/>
                  <a:pt x="132" y="1"/>
                  <a:pt x="0" y="70"/>
                </a:cubicBezTo>
                <a:cubicBezTo>
                  <a:pt x="52" y="178"/>
                  <a:pt x="89" y="75"/>
                  <a:pt x="101" y="255"/>
                </a:cubicBezTo>
                <a:cubicBezTo>
                  <a:pt x="212" y="255"/>
                  <a:pt x="216" y="135"/>
                  <a:pt x="336" y="144"/>
                </a:cubicBezTo>
                <a:cubicBezTo>
                  <a:pt x="323" y="207"/>
                  <a:pt x="386" y="239"/>
                  <a:pt x="336" y="255"/>
                </a:cubicBezTo>
                <a:cubicBezTo>
                  <a:pt x="288" y="139"/>
                  <a:pt x="232" y="231"/>
                  <a:pt x="168" y="292"/>
                </a:cubicBezTo>
                <a:cubicBezTo>
                  <a:pt x="226" y="278"/>
                  <a:pt x="254" y="348"/>
                  <a:pt x="268" y="2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p:nvPr/>
        </p:nvSpPr>
        <p:spPr>
          <a:xfrm>
            <a:off x="6729891" y="3437260"/>
            <a:ext cx="10976" cy="17770"/>
          </a:xfrm>
          <a:custGeom>
            <a:rect b="b" l="l" r="r" t="t"/>
            <a:pathLst>
              <a:path extrusionOk="0" h="408" w="252">
                <a:moveTo>
                  <a:pt x="82" y="263"/>
                </a:moveTo>
                <a:cubicBezTo>
                  <a:pt x="131" y="245"/>
                  <a:pt x="165" y="408"/>
                  <a:pt x="184" y="301"/>
                </a:cubicBezTo>
                <a:cubicBezTo>
                  <a:pt x="132" y="292"/>
                  <a:pt x="179" y="240"/>
                  <a:pt x="217" y="226"/>
                </a:cubicBezTo>
                <a:cubicBezTo>
                  <a:pt x="217" y="247"/>
                  <a:pt x="244" y="268"/>
                  <a:pt x="251" y="226"/>
                </a:cubicBezTo>
                <a:cubicBezTo>
                  <a:pt x="215" y="245"/>
                  <a:pt x="247" y="21"/>
                  <a:pt x="184" y="115"/>
                </a:cubicBezTo>
                <a:cubicBezTo>
                  <a:pt x="181" y="156"/>
                  <a:pt x="233" y="173"/>
                  <a:pt x="184" y="189"/>
                </a:cubicBezTo>
                <a:cubicBezTo>
                  <a:pt x="174" y="156"/>
                  <a:pt x="116" y="0"/>
                  <a:pt x="82" y="115"/>
                </a:cubicBezTo>
                <a:cubicBezTo>
                  <a:pt x="125" y="142"/>
                  <a:pt x="0" y="231"/>
                  <a:pt x="149" y="151"/>
                </a:cubicBezTo>
                <a:cubicBezTo>
                  <a:pt x="145" y="196"/>
                  <a:pt x="156" y="257"/>
                  <a:pt x="116" y="263"/>
                </a:cubicBezTo>
                <a:cubicBezTo>
                  <a:pt x="118" y="205"/>
                  <a:pt x="17" y="238"/>
                  <a:pt x="82" y="2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p:nvPr/>
        </p:nvSpPr>
        <p:spPr>
          <a:xfrm>
            <a:off x="7230911" y="3447103"/>
            <a:ext cx="16551" cy="18685"/>
          </a:xfrm>
          <a:custGeom>
            <a:rect b="b" l="l" r="r" t="t"/>
            <a:pathLst>
              <a:path extrusionOk="0" h="429" w="380">
                <a:moveTo>
                  <a:pt x="317" y="149"/>
                </a:moveTo>
                <a:cubicBezTo>
                  <a:pt x="255" y="140"/>
                  <a:pt x="336" y="88"/>
                  <a:pt x="284" y="75"/>
                </a:cubicBezTo>
                <a:cubicBezTo>
                  <a:pt x="246" y="189"/>
                  <a:pt x="126" y="214"/>
                  <a:pt x="149" y="298"/>
                </a:cubicBezTo>
                <a:cubicBezTo>
                  <a:pt x="19" y="283"/>
                  <a:pt x="167" y="0"/>
                  <a:pt x="82" y="75"/>
                </a:cubicBezTo>
                <a:cubicBezTo>
                  <a:pt x="0" y="266"/>
                  <a:pt x="112" y="428"/>
                  <a:pt x="250" y="334"/>
                </a:cubicBezTo>
                <a:cubicBezTo>
                  <a:pt x="151" y="352"/>
                  <a:pt x="199" y="235"/>
                  <a:pt x="217" y="223"/>
                </a:cubicBezTo>
                <a:cubicBezTo>
                  <a:pt x="230" y="265"/>
                  <a:pt x="380" y="265"/>
                  <a:pt x="284" y="223"/>
                </a:cubicBezTo>
                <a:cubicBezTo>
                  <a:pt x="223" y="205"/>
                  <a:pt x="298" y="183"/>
                  <a:pt x="317" y="1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p:nvPr/>
        </p:nvSpPr>
        <p:spPr>
          <a:xfrm>
            <a:off x="6568736" y="3456598"/>
            <a:ext cx="10976" cy="14765"/>
          </a:xfrm>
          <a:custGeom>
            <a:rect b="b" l="l" r="r" t="t"/>
            <a:pathLst>
              <a:path extrusionOk="0" h="339" w="252">
                <a:moveTo>
                  <a:pt x="184" y="153"/>
                </a:moveTo>
                <a:cubicBezTo>
                  <a:pt x="118" y="205"/>
                  <a:pt x="0" y="199"/>
                  <a:pt x="15" y="338"/>
                </a:cubicBezTo>
                <a:cubicBezTo>
                  <a:pt x="160" y="314"/>
                  <a:pt x="194" y="165"/>
                  <a:pt x="251" y="42"/>
                </a:cubicBezTo>
                <a:cubicBezTo>
                  <a:pt x="188" y="50"/>
                  <a:pt x="177" y="0"/>
                  <a:pt x="117" y="5"/>
                </a:cubicBezTo>
                <a:cubicBezTo>
                  <a:pt x="75" y="125"/>
                  <a:pt x="225" y="33"/>
                  <a:pt x="184" y="1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5"/>
          <p:cNvSpPr/>
          <p:nvPr/>
        </p:nvSpPr>
        <p:spPr>
          <a:xfrm>
            <a:off x="7159524" y="3461346"/>
            <a:ext cx="15723" cy="14852"/>
          </a:xfrm>
          <a:custGeom>
            <a:rect b="b" l="l" r="r" t="t"/>
            <a:pathLst>
              <a:path extrusionOk="0" h="341" w="361">
                <a:moveTo>
                  <a:pt x="308" y="156"/>
                </a:moveTo>
                <a:cubicBezTo>
                  <a:pt x="308" y="176"/>
                  <a:pt x="335" y="198"/>
                  <a:pt x="342" y="156"/>
                </a:cubicBezTo>
                <a:cubicBezTo>
                  <a:pt x="279" y="148"/>
                  <a:pt x="360" y="94"/>
                  <a:pt x="308" y="81"/>
                </a:cubicBezTo>
                <a:cubicBezTo>
                  <a:pt x="275" y="195"/>
                  <a:pt x="252" y="0"/>
                  <a:pt x="207" y="7"/>
                </a:cubicBezTo>
                <a:cubicBezTo>
                  <a:pt x="198" y="59"/>
                  <a:pt x="133" y="50"/>
                  <a:pt x="106" y="81"/>
                </a:cubicBezTo>
                <a:cubicBezTo>
                  <a:pt x="106" y="60"/>
                  <a:pt x="79" y="39"/>
                  <a:pt x="72" y="81"/>
                </a:cubicBezTo>
                <a:cubicBezTo>
                  <a:pt x="209" y="124"/>
                  <a:pt x="1" y="292"/>
                  <a:pt x="106" y="341"/>
                </a:cubicBezTo>
                <a:cubicBezTo>
                  <a:pt x="178" y="284"/>
                  <a:pt x="232" y="207"/>
                  <a:pt x="308" y="1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p:nvPr/>
        </p:nvSpPr>
        <p:spPr>
          <a:xfrm>
            <a:off x="7100506" y="3461564"/>
            <a:ext cx="17074" cy="17596"/>
          </a:xfrm>
          <a:custGeom>
            <a:rect b="b" l="l" r="r" t="t"/>
            <a:pathLst>
              <a:path extrusionOk="0" h="404" w="392">
                <a:moveTo>
                  <a:pt x="351" y="151"/>
                </a:moveTo>
                <a:cubicBezTo>
                  <a:pt x="331" y="148"/>
                  <a:pt x="311" y="145"/>
                  <a:pt x="318" y="113"/>
                </a:cubicBezTo>
                <a:cubicBezTo>
                  <a:pt x="336" y="114"/>
                  <a:pt x="357" y="84"/>
                  <a:pt x="318" y="76"/>
                </a:cubicBezTo>
                <a:cubicBezTo>
                  <a:pt x="320" y="141"/>
                  <a:pt x="114" y="1"/>
                  <a:pt x="116" y="151"/>
                </a:cubicBezTo>
                <a:cubicBezTo>
                  <a:pt x="242" y="148"/>
                  <a:pt x="0" y="264"/>
                  <a:pt x="116" y="336"/>
                </a:cubicBezTo>
                <a:cubicBezTo>
                  <a:pt x="174" y="313"/>
                  <a:pt x="171" y="224"/>
                  <a:pt x="217" y="188"/>
                </a:cubicBezTo>
                <a:cubicBezTo>
                  <a:pt x="293" y="272"/>
                  <a:pt x="146" y="404"/>
                  <a:pt x="217" y="336"/>
                </a:cubicBezTo>
                <a:cubicBezTo>
                  <a:pt x="255" y="254"/>
                  <a:pt x="392" y="304"/>
                  <a:pt x="318" y="262"/>
                </a:cubicBezTo>
                <a:cubicBezTo>
                  <a:pt x="310" y="217"/>
                  <a:pt x="281" y="239"/>
                  <a:pt x="251" y="262"/>
                </a:cubicBezTo>
                <a:cubicBezTo>
                  <a:pt x="275" y="161"/>
                  <a:pt x="184" y="187"/>
                  <a:pt x="183" y="113"/>
                </a:cubicBezTo>
                <a:cubicBezTo>
                  <a:pt x="261" y="81"/>
                  <a:pt x="328" y="244"/>
                  <a:pt x="351" y="1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5"/>
          <p:cNvSpPr/>
          <p:nvPr/>
        </p:nvSpPr>
        <p:spPr>
          <a:xfrm>
            <a:off x="7302037" y="3464830"/>
            <a:ext cx="8929" cy="8145"/>
          </a:xfrm>
          <a:custGeom>
            <a:rect b="b" l="l" r="r" t="t"/>
            <a:pathLst>
              <a:path extrusionOk="0" h="187" w="205">
                <a:moveTo>
                  <a:pt x="97" y="38"/>
                </a:moveTo>
                <a:cubicBezTo>
                  <a:pt x="161" y="43"/>
                  <a:pt x="120" y="161"/>
                  <a:pt x="198" y="149"/>
                </a:cubicBezTo>
                <a:cubicBezTo>
                  <a:pt x="194" y="55"/>
                  <a:pt x="148" y="5"/>
                  <a:pt x="63" y="1"/>
                </a:cubicBezTo>
                <a:cubicBezTo>
                  <a:pt x="22" y="76"/>
                  <a:pt x="36" y="160"/>
                  <a:pt x="63" y="187"/>
                </a:cubicBezTo>
                <a:cubicBezTo>
                  <a:pt x="205" y="123"/>
                  <a:pt x="1" y="112"/>
                  <a:pt x="97" y="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p:nvPr/>
        </p:nvSpPr>
        <p:spPr>
          <a:xfrm>
            <a:off x="7303301" y="3464830"/>
            <a:ext cx="13241" cy="13023"/>
          </a:xfrm>
          <a:custGeom>
            <a:rect b="b" l="l" r="r" t="t"/>
            <a:pathLst>
              <a:path extrusionOk="0" h="299" w="304">
                <a:moveTo>
                  <a:pt x="303" y="224"/>
                </a:moveTo>
                <a:cubicBezTo>
                  <a:pt x="203" y="171"/>
                  <a:pt x="275" y="142"/>
                  <a:pt x="236" y="1"/>
                </a:cubicBezTo>
                <a:lnTo>
                  <a:pt x="168" y="1"/>
                </a:lnTo>
                <a:cubicBezTo>
                  <a:pt x="148" y="3"/>
                  <a:pt x="128" y="8"/>
                  <a:pt x="134" y="38"/>
                </a:cubicBezTo>
                <a:cubicBezTo>
                  <a:pt x="183" y="59"/>
                  <a:pt x="220" y="100"/>
                  <a:pt x="235" y="149"/>
                </a:cubicBezTo>
                <a:cubicBezTo>
                  <a:pt x="117" y="176"/>
                  <a:pt x="89" y="155"/>
                  <a:pt x="0" y="261"/>
                </a:cubicBezTo>
                <a:cubicBezTo>
                  <a:pt x="47" y="260"/>
                  <a:pt x="74" y="279"/>
                  <a:pt x="101" y="298"/>
                </a:cubicBezTo>
                <a:cubicBezTo>
                  <a:pt x="106" y="144"/>
                  <a:pt x="123" y="290"/>
                  <a:pt x="168" y="298"/>
                </a:cubicBezTo>
                <a:cubicBezTo>
                  <a:pt x="167" y="235"/>
                  <a:pt x="194" y="203"/>
                  <a:pt x="235" y="187"/>
                </a:cubicBezTo>
                <a:cubicBezTo>
                  <a:pt x="250" y="251"/>
                  <a:pt x="186" y="282"/>
                  <a:pt x="235" y="298"/>
                </a:cubicBezTo>
                <a:cubicBezTo>
                  <a:pt x="236" y="249"/>
                  <a:pt x="295" y="264"/>
                  <a:pt x="303" y="2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5"/>
          <p:cNvSpPr/>
          <p:nvPr/>
        </p:nvSpPr>
        <p:spPr>
          <a:xfrm>
            <a:off x="6639427" y="3482645"/>
            <a:ext cx="566" cy="348"/>
          </a:xfrm>
          <a:custGeom>
            <a:rect b="b" l="l" r="r" t="t"/>
            <a:pathLst>
              <a:path extrusionOk="0" h="8" w="13">
                <a:moveTo>
                  <a:pt x="0" y="4"/>
                </a:moveTo>
                <a:cubicBezTo>
                  <a:pt x="5" y="5"/>
                  <a:pt x="8" y="6"/>
                  <a:pt x="13" y="7"/>
                </a:cubicBezTo>
                <a:cubicBezTo>
                  <a:pt x="11" y="5"/>
                  <a:pt x="9" y="4"/>
                  <a:pt x="7" y="0"/>
                </a:cubicBezTo>
                <a:cubicBezTo>
                  <a:pt x="5" y="2"/>
                  <a:pt x="3" y="3"/>
                  <a:pt x="0" y="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p:nvPr/>
        </p:nvSpPr>
        <p:spPr>
          <a:xfrm>
            <a:off x="6631935" y="3477810"/>
            <a:ext cx="7535" cy="7448"/>
          </a:xfrm>
          <a:custGeom>
            <a:rect b="b" l="l" r="r" t="t"/>
            <a:pathLst>
              <a:path extrusionOk="0" h="171" w="173">
                <a:moveTo>
                  <a:pt x="45" y="0"/>
                </a:moveTo>
                <a:cubicBezTo>
                  <a:pt x="43" y="48"/>
                  <a:pt x="1" y="51"/>
                  <a:pt x="11" y="111"/>
                </a:cubicBezTo>
                <a:cubicBezTo>
                  <a:pt x="136" y="169"/>
                  <a:pt x="55" y="170"/>
                  <a:pt x="172" y="115"/>
                </a:cubicBezTo>
                <a:cubicBezTo>
                  <a:pt x="117" y="96"/>
                  <a:pt x="70" y="54"/>
                  <a:pt x="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5"/>
          <p:cNvSpPr/>
          <p:nvPr/>
        </p:nvSpPr>
        <p:spPr>
          <a:xfrm>
            <a:off x="6638251" y="3482950"/>
            <a:ext cx="16159" cy="6228"/>
          </a:xfrm>
          <a:custGeom>
            <a:rect b="b" l="l" r="r" t="t"/>
            <a:pathLst>
              <a:path extrusionOk="0" h="143" w="371">
                <a:moveTo>
                  <a:pt x="40" y="0"/>
                </a:moveTo>
                <a:cubicBezTo>
                  <a:pt x="94" y="75"/>
                  <a:pt x="25" y="37"/>
                  <a:pt x="0" y="106"/>
                </a:cubicBezTo>
                <a:cubicBezTo>
                  <a:pt x="89" y="118"/>
                  <a:pt x="209" y="124"/>
                  <a:pt x="370" y="142"/>
                </a:cubicBezTo>
                <a:cubicBezTo>
                  <a:pt x="307" y="14"/>
                  <a:pt x="160" y="40"/>
                  <a:pt x="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5"/>
          <p:cNvSpPr/>
          <p:nvPr/>
        </p:nvSpPr>
        <p:spPr>
          <a:xfrm>
            <a:off x="7174158" y="3481512"/>
            <a:ext cx="10105" cy="9539"/>
          </a:xfrm>
          <a:custGeom>
            <a:rect b="b" l="l" r="r" t="t"/>
            <a:pathLst>
              <a:path extrusionOk="0" h="219" w="232">
                <a:moveTo>
                  <a:pt x="73" y="213"/>
                </a:moveTo>
                <a:cubicBezTo>
                  <a:pt x="79" y="168"/>
                  <a:pt x="126" y="172"/>
                  <a:pt x="174" y="175"/>
                </a:cubicBezTo>
                <a:cubicBezTo>
                  <a:pt x="174" y="196"/>
                  <a:pt x="201" y="218"/>
                  <a:pt x="208" y="175"/>
                </a:cubicBezTo>
                <a:cubicBezTo>
                  <a:pt x="116" y="201"/>
                  <a:pt x="232" y="0"/>
                  <a:pt x="141" y="26"/>
                </a:cubicBezTo>
                <a:cubicBezTo>
                  <a:pt x="142" y="90"/>
                  <a:pt x="115" y="122"/>
                  <a:pt x="73" y="139"/>
                </a:cubicBezTo>
                <a:cubicBezTo>
                  <a:pt x="67" y="93"/>
                  <a:pt x="79" y="32"/>
                  <a:pt x="39" y="26"/>
                </a:cubicBezTo>
                <a:cubicBezTo>
                  <a:pt x="58" y="81"/>
                  <a:pt x="0" y="218"/>
                  <a:pt x="73" y="2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5"/>
          <p:cNvSpPr/>
          <p:nvPr/>
        </p:nvSpPr>
        <p:spPr>
          <a:xfrm>
            <a:off x="6656021" y="3484039"/>
            <a:ext cx="13066" cy="14852"/>
          </a:xfrm>
          <a:custGeom>
            <a:rect b="b" l="l" r="r" t="t"/>
            <a:pathLst>
              <a:path extrusionOk="0" h="341" w="300">
                <a:moveTo>
                  <a:pt x="164" y="42"/>
                </a:moveTo>
                <a:cubicBezTo>
                  <a:pt x="152" y="0"/>
                  <a:pt x="1" y="0"/>
                  <a:pt x="97" y="42"/>
                </a:cubicBezTo>
                <a:cubicBezTo>
                  <a:pt x="154" y="122"/>
                  <a:pt x="6" y="173"/>
                  <a:pt x="97" y="341"/>
                </a:cubicBezTo>
                <a:cubicBezTo>
                  <a:pt x="102" y="333"/>
                  <a:pt x="299" y="285"/>
                  <a:pt x="197" y="192"/>
                </a:cubicBezTo>
                <a:cubicBezTo>
                  <a:pt x="181" y="235"/>
                  <a:pt x="162" y="276"/>
                  <a:pt x="130" y="303"/>
                </a:cubicBezTo>
                <a:cubicBezTo>
                  <a:pt x="104" y="174"/>
                  <a:pt x="181" y="160"/>
                  <a:pt x="164" y="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5"/>
          <p:cNvSpPr/>
          <p:nvPr/>
        </p:nvSpPr>
        <p:spPr>
          <a:xfrm>
            <a:off x="7315061" y="3485868"/>
            <a:ext cx="11760" cy="16246"/>
          </a:xfrm>
          <a:custGeom>
            <a:rect b="b" l="l" r="r" t="t"/>
            <a:pathLst>
              <a:path extrusionOk="0" h="373" w="270">
                <a:moveTo>
                  <a:pt x="269" y="113"/>
                </a:moveTo>
                <a:cubicBezTo>
                  <a:pt x="229" y="106"/>
                  <a:pt x="232" y="54"/>
                  <a:pt x="235" y="0"/>
                </a:cubicBezTo>
                <a:cubicBezTo>
                  <a:pt x="17" y="13"/>
                  <a:pt x="140" y="201"/>
                  <a:pt x="66" y="299"/>
                </a:cubicBezTo>
                <a:cubicBezTo>
                  <a:pt x="68" y="234"/>
                  <a:pt x="41" y="203"/>
                  <a:pt x="0" y="186"/>
                </a:cubicBezTo>
                <a:cubicBezTo>
                  <a:pt x="4" y="282"/>
                  <a:pt x="61" y="317"/>
                  <a:pt x="101" y="372"/>
                </a:cubicBezTo>
                <a:cubicBezTo>
                  <a:pt x="105" y="227"/>
                  <a:pt x="200" y="184"/>
                  <a:pt x="269"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5"/>
          <p:cNvSpPr/>
          <p:nvPr/>
        </p:nvSpPr>
        <p:spPr>
          <a:xfrm>
            <a:off x="7318719" y="3493316"/>
            <a:ext cx="9931" cy="9277"/>
          </a:xfrm>
          <a:custGeom>
            <a:rect b="b" l="l" r="r" t="t"/>
            <a:pathLst>
              <a:path extrusionOk="0" h="213" w="228">
                <a:moveTo>
                  <a:pt x="218" y="15"/>
                </a:moveTo>
                <a:cubicBezTo>
                  <a:pt x="125" y="1"/>
                  <a:pt x="0" y="142"/>
                  <a:pt x="84" y="200"/>
                </a:cubicBezTo>
                <a:cubicBezTo>
                  <a:pt x="75" y="3"/>
                  <a:pt x="227" y="213"/>
                  <a:pt x="218" y="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5"/>
          <p:cNvSpPr/>
          <p:nvPr/>
        </p:nvSpPr>
        <p:spPr>
          <a:xfrm>
            <a:off x="6487374" y="3489135"/>
            <a:ext cx="17945" cy="7927"/>
          </a:xfrm>
          <a:custGeom>
            <a:rect b="b" l="l" r="r" t="t"/>
            <a:pathLst>
              <a:path extrusionOk="0" h="182" w="412">
                <a:moveTo>
                  <a:pt x="404" y="75"/>
                </a:moveTo>
                <a:cubicBezTo>
                  <a:pt x="275" y="92"/>
                  <a:pt x="190" y="64"/>
                  <a:pt x="134" y="0"/>
                </a:cubicBezTo>
                <a:cubicBezTo>
                  <a:pt x="149" y="102"/>
                  <a:pt x="8" y="35"/>
                  <a:pt x="0" y="111"/>
                </a:cubicBezTo>
                <a:cubicBezTo>
                  <a:pt x="74" y="102"/>
                  <a:pt x="123" y="120"/>
                  <a:pt x="133" y="182"/>
                </a:cubicBezTo>
                <a:cubicBezTo>
                  <a:pt x="234" y="123"/>
                  <a:pt x="411" y="111"/>
                  <a:pt x="404" y="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5"/>
          <p:cNvSpPr/>
          <p:nvPr/>
        </p:nvSpPr>
        <p:spPr>
          <a:xfrm>
            <a:off x="6492993" y="3497018"/>
            <a:ext cx="305" cy="261"/>
          </a:xfrm>
          <a:custGeom>
            <a:rect b="b" l="l" r="r" t="t"/>
            <a:pathLst>
              <a:path extrusionOk="0" h="6" w="7">
                <a:moveTo>
                  <a:pt x="6" y="5"/>
                </a:moveTo>
                <a:cubicBezTo>
                  <a:pt x="6" y="3"/>
                  <a:pt x="5" y="2"/>
                  <a:pt x="5" y="1"/>
                </a:cubicBezTo>
                <a:cubicBezTo>
                  <a:pt x="3" y="2"/>
                  <a:pt x="2" y="3"/>
                  <a:pt x="1" y="4"/>
                </a:cubicBezTo>
                <a:cubicBezTo>
                  <a:pt x="3" y="4"/>
                  <a:pt x="4" y="4"/>
                  <a:pt x="6" y="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5"/>
          <p:cNvSpPr/>
          <p:nvPr/>
        </p:nvSpPr>
        <p:spPr>
          <a:xfrm>
            <a:off x="6485283" y="3495363"/>
            <a:ext cx="12370" cy="11629"/>
          </a:xfrm>
          <a:custGeom>
            <a:rect b="b" l="l" r="r" t="t"/>
            <a:pathLst>
              <a:path extrusionOk="0" h="267" w="284">
                <a:moveTo>
                  <a:pt x="48" y="191"/>
                </a:moveTo>
                <a:cubicBezTo>
                  <a:pt x="99" y="68"/>
                  <a:pt x="131" y="267"/>
                  <a:pt x="217" y="227"/>
                </a:cubicBezTo>
                <a:cubicBezTo>
                  <a:pt x="189" y="110"/>
                  <a:pt x="246" y="87"/>
                  <a:pt x="283" y="43"/>
                </a:cubicBezTo>
                <a:cubicBezTo>
                  <a:pt x="186" y="0"/>
                  <a:pt x="159" y="220"/>
                  <a:pt x="115" y="117"/>
                </a:cubicBezTo>
                <a:cubicBezTo>
                  <a:pt x="122" y="85"/>
                  <a:pt x="146" y="61"/>
                  <a:pt x="178" y="42"/>
                </a:cubicBezTo>
                <a:cubicBezTo>
                  <a:pt x="77" y="14"/>
                  <a:pt x="1" y="182"/>
                  <a:pt x="48" y="1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5"/>
          <p:cNvSpPr/>
          <p:nvPr/>
        </p:nvSpPr>
        <p:spPr>
          <a:xfrm>
            <a:off x="7386797" y="3498935"/>
            <a:ext cx="39635" cy="23302"/>
          </a:xfrm>
          <a:custGeom>
            <a:rect b="b" l="l" r="r" t="t"/>
            <a:pathLst>
              <a:path extrusionOk="0" h="535" w="910">
                <a:moveTo>
                  <a:pt x="572" y="220"/>
                </a:moveTo>
                <a:cubicBezTo>
                  <a:pt x="665" y="150"/>
                  <a:pt x="854" y="185"/>
                  <a:pt x="909" y="71"/>
                </a:cubicBezTo>
                <a:cubicBezTo>
                  <a:pt x="708" y="1"/>
                  <a:pt x="227" y="104"/>
                  <a:pt x="505" y="368"/>
                </a:cubicBezTo>
                <a:cubicBezTo>
                  <a:pt x="426" y="380"/>
                  <a:pt x="379" y="428"/>
                  <a:pt x="270" y="406"/>
                </a:cubicBezTo>
                <a:cubicBezTo>
                  <a:pt x="359" y="213"/>
                  <a:pt x="131" y="338"/>
                  <a:pt x="101" y="184"/>
                </a:cubicBezTo>
                <a:cubicBezTo>
                  <a:pt x="111" y="268"/>
                  <a:pt x="93" y="322"/>
                  <a:pt x="34" y="331"/>
                </a:cubicBezTo>
                <a:cubicBezTo>
                  <a:pt x="30" y="287"/>
                  <a:pt x="40" y="227"/>
                  <a:pt x="0" y="220"/>
                </a:cubicBezTo>
                <a:lnTo>
                  <a:pt x="0" y="368"/>
                </a:lnTo>
                <a:cubicBezTo>
                  <a:pt x="129" y="432"/>
                  <a:pt x="211" y="259"/>
                  <a:pt x="236" y="331"/>
                </a:cubicBezTo>
                <a:cubicBezTo>
                  <a:pt x="246" y="405"/>
                  <a:pt x="191" y="405"/>
                  <a:pt x="168" y="442"/>
                </a:cubicBezTo>
                <a:cubicBezTo>
                  <a:pt x="294" y="403"/>
                  <a:pt x="264" y="534"/>
                  <a:pt x="370" y="516"/>
                </a:cubicBezTo>
                <a:cubicBezTo>
                  <a:pt x="466" y="424"/>
                  <a:pt x="563" y="334"/>
                  <a:pt x="774" y="368"/>
                </a:cubicBezTo>
                <a:cubicBezTo>
                  <a:pt x="792" y="225"/>
                  <a:pt x="579" y="336"/>
                  <a:pt x="572" y="2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5"/>
          <p:cNvSpPr/>
          <p:nvPr/>
        </p:nvSpPr>
        <p:spPr>
          <a:xfrm>
            <a:off x="6775276" y="3505032"/>
            <a:ext cx="7317" cy="11760"/>
          </a:xfrm>
          <a:custGeom>
            <a:rect b="b" l="l" r="r" t="t"/>
            <a:pathLst>
              <a:path extrusionOk="0" h="270" w="168">
                <a:moveTo>
                  <a:pt x="83" y="228"/>
                </a:moveTo>
                <a:cubicBezTo>
                  <a:pt x="154" y="270"/>
                  <a:pt x="155" y="268"/>
                  <a:pt x="116" y="191"/>
                </a:cubicBezTo>
                <a:cubicBezTo>
                  <a:pt x="167" y="114"/>
                  <a:pt x="83" y="52"/>
                  <a:pt x="83" y="5"/>
                </a:cubicBezTo>
                <a:cubicBezTo>
                  <a:pt x="82" y="29"/>
                  <a:pt x="79" y="49"/>
                  <a:pt x="49" y="44"/>
                </a:cubicBezTo>
                <a:cubicBezTo>
                  <a:pt x="49" y="22"/>
                  <a:pt x="23" y="1"/>
                  <a:pt x="16" y="44"/>
                </a:cubicBezTo>
                <a:cubicBezTo>
                  <a:pt x="37" y="45"/>
                  <a:pt x="56" y="48"/>
                  <a:pt x="49" y="80"/>
                </a:cubicBezTo>
                <a:cubicBezTo>
                  <a:pt x="53" y="122"/>
                  <a:pt x="0" y="138"/>
                  <a:pt x="49" y="154"/>
                </a:cubicBezTo>
                <a:cubicBezTo>
                  <a:pt x="49" y="110"/>
                  <a:pt x="116" y="110"/>
                  <a:pt x="116" y="154"/>
                </a:cubicBezTo>
                <a:cubicBezTo>
                  <a:pt x="90" y="163"/>
                  <a:pt x="77" y="186"/>
                  <a:pt x="83" y="2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5"/>
          <p:cNvSpPr/>
          <p:nvPr/>
        </p:nvSpPr>
        <p:spPr>
          <a:xfrm>
            <a:off x="7255564" y="3510128"/>
            <a:ext cx="12631" cy="12936"/>
          </a:xfrm>
          <a:custGeom>
            <a:rect b="b" l="l" r="r" t="t"/>
            <a:pathLst>
              <a:path extrusionOk="0" h="297" w="290">
                <a:moveTo>
                  <a:pt x="222" y="111"/>
                </a:moveTo>
                <a:cubicBezTo>
                  <a:pt x="221" y="175"/>
                  <a:pt x="248" y="206"/>
                  <a:pt x="289" y="223"/>
                </a:cubicBezTo>
                <a:cubicBezTo>
                  <a:pt x="278" y="92"/>
                  <a:pt x="288" y="31"/>
                  <a:pt x="256" y="0"/>
                </a:cubicBezTo>
                <a:cubicBezTo>
                  <a:pt x="240" y="179"/>
                  <a:pt x="1" y="78"/>
                  <a:pt x="54" y="185"/>
                </a:cubicBezTo>
                <a:cubicBezTo>
                  <a:pt x="113" y="101"/>
                  <a:pt x="195" y="277"/>
                  <a:pt x="188" y="297"/>
                </a:cubicBezTo>
                <a:cubicBezTo>
                  <a:pt x="281" y="241"/>
                  <a:pt x="129" y="146"/>
                  <a:pt x="222" y="1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5"/>
          <p:cNvSpPr/>
          <p:nvPr/>
        </p:nvSpPr>
        <p:spPr>
          <a:xfrm>
            <a:off x="6516382" y="3511697"/>
            <a:ext cx="12370" cy="16420"/>
          </a:xfrm>
          <a:custGeom>
            <a:rect b="b" l="l" r="r" t="t"/>
            <a:pathLst>
              <a:path extrusionOk="0" h="377" w="284">
                <a:moveTo>
                  <a:pt x="141" y="1"/>
                </a:moveTo>
                <a:cubicBezTo>
                  <a:pt x="157" y="161"/>
                  <a:pt x="51" y="48"/>
                  <a:pt x="40" y="113"/>
                </a:cubicBezTo>
                <a:cubicBezTo>
                  <a:pt x="97" y="105"/>
                  <a:pt x="64" y="376"/>
                  <a:pt x="141" y="223"/>
                </a:cubicBezTo>
                <a:cubicBezTo>
                  <a:pt x="0" y="159"/>
                  <a:pt x="283" y="68"/>
                  <a:pt x="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5"/>
          <p:cNvSpPr/>
          <p:nvPr/>
        </p:nvSpPr>
        <p:spPr>
          <a:xfrm>
            <a:off x="6499265" y="3514920"/>
            <a:ext cx="7187" cy="6533"/>
          </a:xfrm>
          <a:custGeom>
            <a:rect b="b" l="l" r="r" t="t"/>
            <a:pathLst>
              <a:path extrusionOk="0" h="150" w="165">
                <a:moveTo>
                  <a:pt x="131" y="1"/>
                </a:moveTo>
                <a:lnTo>
                  <a:pt x="30" y="1"/>
                </a:lnTo>
                <a:cubicBezTo>
                  <a:pt x="1" y="120"/>
                  <a:pt x="140" y="52"/>
                  <a:pt x="131" y="149"/>
                </a:cubicBezTo>
                <a:cubicBezTo>
                  <a:pt x="141" y="138"/>
                  <a:pt x="151" y="125"/>
                  <a:pt x="164" y="113"/>
                </a:cubicBezTo>
                <a:cubicBezTo>
                  <a:pt x="126" y="107"/>
                  <a:pt x="128" y="54"/>
                  <a:pt x="1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5"/>
          <p:cNvSpPr/>
          <p:nvPr/>
        </p:nvSpPr>
        <p:spPr>
          <a:xfrm>
            <a:off x="6494474" y="3515399"/>
            <a:ext cx="10497" cy="12500"/>
          </a:xfrm>
          <a:custGeom>
            <a:rect b="b" l="l" r="r" t="t"/>
            <a:pathLst>
              <a:path extrusionOk="0" h="287" w="241">
                <a:moveTo>
                  <a:pt x="72" y="102"/>
                </a:moveTo>
                <a:cubicBezTo>
                  <a:pt x="140" y="183"/>
                  <a:pt x="62" y="204"/>
                  <a:pt x="6" y="212"/>
                </a:cubicBezTo>
                <a:cubicBezTo>
                  <a:pt x="26" y="214"/>
                  <a:pt x="45" y="219"/>
                  <a:pt x="39" y="251"/>
                </a:cubicBezTo>
                <a:cubicBezTo>
                  <a:pt x="21" y="251"/>
                  <a:pt x="1" y="280"/>
                  <a:pt x="39" y="287"/>
                </a:cubicBezTo>
                <a:cubicBezTo>
                  <a:pt x="178" y="260"/>
                  <a:pt x="149" y="243"/>
                  <a:pt x="240" y="138"/>
                </a:cubicBezTo>
                <a:cubicBezTo>
                  <a:pt x="195" y="137"/>
                  <a:pt x="166" y="156"/>
                  <a:pt x="139" y="176"/>
                </a:cubicBezTo>
                <a:cubicBezTo>
                  <a:pt x="222" y="133"/>
                  <a:pt x="103" y="1"/>
                  <a:pt x="72" y="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5"/>
          <p:cNvSpPr/>
          <p:nvPr/>
        </p:nvSpPr>
        <p:spPr>
          <a:xfrm>
            <a:off x="6504970" y="3521409"/>
            <a:ext cx="44" cy="44"/>
          </a:xfrm>
          <a:custGeom>
            <a:rect b="b" l="l" r="r" t="t"/>
            <a:pathLst>
              <a:path extrusionOk="0" h="1" w="1">
                <a:moveTo>
                  <a:pt x="0" y="0"/>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5"/>
          <p:cNvSpPr/>
          <p:nvPr/>
        </p:nvSpPr>
        <p:spPr>
          <a:xfrm>
            <a:off x="6459673" y="3521148"/>
            <a:ext cx="14547" cy="9974"/>
          </a:xfrm>
          <a:custGeom>
            <a:rect b="b" l="l" r="r" t="t"/>
            <a:pathLst>
              <a:path extrusionOk="0" h="229" w="334">
                <a:moveTo>
                  <a:pt x="333" y="6"/>
                </a:moveTo>
                <a:cubicBezTo>
                  <a:pt x="214" y="1"/>
                  <a:pt x="1" y="217"/>
                  <a:pt x="199" y="229"/>
                </a:cubicBezTo>
                <a:cubicBezTo>
                  <a:pt x="179" y="83"/>
                  <a:pt x="299" y="91"/>
                  <a:pt x="333" y="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5"/>
          <p:cNvSpPr/>
          <p:nvPr/>
        </p:nvSpPr>
        <p:spPr>
          <a:xfrm>
            <a:off x="7082256" y="3523021"/>
            <a:ext cx="2875" cy="1699"/>
          </a:xfrm>
          <a:custGeom>
            <a:rect b="b" l="l" r="r" t="t"/>
            <a:pathLst>
              <a:path extrusionOk="0" h="39" w="66">
                <a:moveTo>
                  <a:pt x="65" y="1"/>
                </a:moveTo>
                <a:cubicBezTo>
                  <a:pt x="41" y="9"/>
                  <a:pt x="19" y="21"/>
                  <a:pt x="1" y="38"/>
                </a:cubicBezTo>
                <a:cubicBezTo>
                  <a:pt x="26" y="30"/>
                  <a:pt x="63" y="36"/>
                  <a:pt x="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5"/>
          <p:cNvSpPr/>
          <p:nvPr/>
        </p:nvSpPr>
        <p:spPr>
          <a:xfrm>
            <a:off x="7082125" y="3524633"/>
            <a:ext cx="131" cy="131"/>
          </a:xfrm>
          <a:custGeom>
            <a:rect b="b" l="l" r="r" t="t"/>
            <a:pathLst>
              <a:path extrusionOk="0" h="3" w="3">
                <a:moveTo>
                  <a:pt x="0" y="0"/>
                </a:moveTo>
                <a:lnTo>
                  <a:pt x="0" y="2"/>
                </a:lnTo>
                <a:cubicBezTo>
                  <a:pt x="0" y="2"/>
                  <a:pt x="1" y="1"/>
                  <a:pt x="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5"/>
          <p:cNvSpPr/>
          <p:nvPr/>
        </p:nvSpPr>
        <p:spPr>
          <a:xfrm>
            <a:off x="7074808" y="3524720"/>
            <a:ext cx="10323" cy="9669"/>
          </a:xfrm>
          <a:custGeom>
            <a:rect b="b" l="l" r="r" t="t"/>
            <a:pathLst>
              <a:path extrusionOk="0" h="222" w="237">
                <a:moveTo>
                  <a:pt x="236" y="73"/>
                </a:moveTo>
                <a:cubicBezTo>
                  <a:pt x="199" y="65"/>
                  <a:pt x="184" y="33"/>
                  <a:pt x="169" y="0"/>
                </a:cubicBezTo>
                <a:cubicBezTo>
                  <a:pt x="88" y="71"/>
                  <a:pt x="144" y="173"/>
                  <a:pt x="0" y="148"/>
                </a:cubicBezTo>
                <a:cubicBezTo>
                  <a:pt x="66" y="136"/>
                  <a:pt x="67" y="198"/>
                  <a:pt x="101" y="222"/>
                </a:cubicBezTo>
                <a:cubicBezTo>
                  <a:pt x="111" y="134"/>
                  <a:pt x="204" y="139"/>
                  <a:pt x="236" y="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5"/>
          <p:cNvSpPr/>
          <p:nvPr/>
        </p:nvSpPr>
        <p:spPr>
          <a:xfrm>
            <a:off x="7394201" y="3523631"/>
            <a:ext cx="17640" cy="18119"/>
          </a:xfrm>
          <a:custGeom>
            <a:rect b="b" l="l" r="r" t="t"/>
            <a:pathLst>
              <a:path extrusionOk="0" h="416" w="405">
                <a:moveTo>
                  <a:pt x="268" y="209"/>
                </a:moveTo>
                <a:cubicBezTo>
                  <a:pt x="311" y="200"/>
                  <a:pt x="401" y="0"/>
                  <a:pt x="268" y="23"/>
                </a:cubicBezTo>
                <a:cubicBezTo>
                  <a:pt x="344" y="200"/>
                  <a:pt x="199" y="171"/>
                  <a:pt x="133" y="209"/>
                </a:cubicBezTo>
                <a:cubicBezTo>
                  <a:pt x="173" y="227"/>
                  <a:pt x="210" y="249"/>
                  <a:pt x="234" y="284"/>
                </a:cubicBezTo>
                <a:cubicBezTo>
                  <a:pt x="180" y="360"/>
                  <a:pt x="0" y="158"/>
                  <a:pt x="133" y="322"/>
                </a:cubicBezTo>
                <a:cubicBezTo>
                  <a:pt x="230" y="416"/>
                  <a:pt x="243" y="344"/>
                  <a:pt x="335" y="322"/>
                </a:cubicBezTo>
                <a:cubicBezTo>
                  <a:pt x="230" y="261"/>
                  <a:pt x="404" y="203"/>
                  <a:pt x="402" y="135"/>
                </a:cubicBezTo>
                <a:cubicBezTo>
                  <a:pt x="308" y="85"/>
                  <a:pt x="318" y="333"/>
                  <a:pt x="268" y="2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5"/>
          <p:cNvSpPr/>
          <p:nvPr/>
        </p:nvSpPr>
        <p:spPr>
          <a:xfrm>
            <a:off x="7378042" y="3522324"/>
            <a:ext cx="32840" cy="31708"/>
          </a:xfrm>
          <a:custGeom>
            <a:rect b="b" l="l" r="r" t="t"/>
            <a:pathLst>
              <a:path extrusionOk="0" h="728" w="754">
                <a:moveTo>
                  <a:pt x="403" y="277"/>
                </a:moveTo>
                <a:cubicBezTo>
                  <a:pt x="482" y="265"/>
                  <a:pt x="467" y="147"/>
                  <a:pt x="571" y="165"/>
                </a:cubicBezTo>
                <a:cubicBezTo>
                  <a:pt x="571" y="186"/>
                  <a:pt x="599" y="207"/>
                  <a:pt x="605" y="165"/>
                </a:cubicBezTo>
                <a:cubicBezTo>
                  <a:pt x="538" y="128"/>
                  <a:pt x="552" y="1"/>
                  <a:pt x="437" y="17"/>
                </a:cubicBezTo>
                <a:cubicBezTo>
                  <a:pt x="409" y="121"/>
                  <a:pt x="485" y="113"/>
                  <a:pt x="471" y="202"/>
                </a:cubicBezTo>
                <a:cubicBezTo>
                  <a:pt x="249" y="125"/>
                  <a:pt x="381" y="235"/>
                  <a:pt x="235" y="314"/>
                </a:cubicBezTo>
                <a:cubicBezTo>
                  <a:pt x="226" y="262"/>
                  <a:pt x="161" y="271"/>
                  <a:pt x="134" y="239"/>
                </a:cubicBezTo>
                <a:cubicBezTo>
                  <a:pt x="126" y="304"/>
                  <a:pt x="76" y="324"/>
                  <a:pt x="0" y="314"/>
                </a:cubicBezTo>
                <a:cubicBezTo>
                  <a:pt x="35" y="443"/>
                  <a:pt x="175" y="499"/>
                  <a:pt x="101" y="648"/>
                </a:cubicBezTo>
                <a:cubicBezTo>
                  <a:pt x="219" y="723"/>
                  <a:pt x="284" y="626"/>
                  <a:pt x="369" y="722"/>
                </a:cubicBezTo>
                <a:cubicBezTo>
                  <a:pt x="383" y="658"/>
                  <a:pt x="320" y="627"/>
                  <a:pt x="369" y="610"/>
                </a:cubicBezTo>
                <a:cubicBezTo>
                  <a:pt x="426" y="655"/>
                  <a:pt x="559" y="727"/>
                  <a:pt x="605" y="722"/>
                </a:cubicBezTo>
                <a:cubicBezTo>
                  <a:pt x="514" y="644"/>
                  <a:pt x="697" y="616"/>
                  <a:pt x="706" y="610"/>
                </a:cubicBezTo>
                <a:cubicBezTo>
                  <a:pt x="628" y="568"/>
                  <a:pt x="754" y="466"/>
                  <a:pt x="639" y="425"/>
                </a:cubicBezTo>
                <a:cubicBezTo>
                  <a:pt x="633" y="468"/>
                  <a:pt x="586" y="465"/>
                  <a:pt x="538" y="462"/>
                </a:cubicBezTo>
                <a:cubicBezTo>
                  <a:pt x="536" y="414"/>
                  <a:pt x="495" y="411"/>
                  <a:pt x="504" y="352"/>
                </a:cubicBezTo>
                <a:cubicBezTo>
                  <a:pt x="447" y="353"/>
                  <a:pt x="418" y="322"/>
                  <a:pt x="403" y="2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5"/>
          <p:cNvSpPr/>
          <p:nvPr/>
        </p:nvSpPr>
        <p:spPr>
          <a:xfrm>
            <a:off x="6693915" y="3534346"/>
            <a:ext cx="8972" cy="15375"/>
          </a:xfrm>
          <a:custGeom>
            <a:rect b="b" l="l" r="r" t="t"/>
            <a:pathLst>
              <a:path extrusionOk="0" h="353" w="206">
                <a:moveTo>
                  <a:pt x="168" y="261"/>
                </a:moveTo>
                <a:cubicBezTo>
                  <a:pt x="86" y="211"/>
                  <a:pt x="206" y="122"/>
                  <a:pt x="135" y="112"/>
                </a:cubicBezTo>
                <a:cubicBezTo>
                  <a:pt x="52" y="233"/>
                  <a:pt x="204" y="2"/>
                  <a:pt x="101" y="1"/>
                </a:cubicBezTo>
                <a:cubicBezTo>
                  <a:pt x="131" y="120"/>
                  <a:pt x="14" y="78"/>
                  <a:pt x="0" y="149"/>
                </a:cubicBezTo>
                <a:cubicBezTo>
                  <a:pt x="114" y="100"/>
                  <a:pt x="126" y="352"/>
                  <a:pt x="168" y="2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5"/>
          <p:cNvSpPr/>
          <p:nvPr/>
        </p:nvSpPr>
        <p:spPr>
          <a:xfrm>
            <a:off x="6698357" y="3524066"/>
            <a:ext cx="11629" cy="13371"/>
          </a:xfrm>
          <a:custGeom>
            <a:rect b="b" l="l" r="r" t="t"/>
            <a:pathLst>
              <a:path extrusionOk="0" h="307" w="267">
                <a:moveTo>
                  <a:pt x="168" y="237"/>
                </a:moveTo>
                <a:cubicBezTo>
                  <a:pt x="136" y="197"/>
                  <a:pt x="45" y="225"/>
                  <a:pt x="67" y="125"/>
                </a:cubicBezTo>
                <a:cubicBezTo>
                  <a:pt x="267" y="178"/>
                  <a:pt x="50" y="1"/>
                  <a:pt x="0" y="199"/>
                </a:cubicBezTo>
                <a:cubicBezTo>
                  <a:pt x="42" y="207"/>
                  <a:pt x="164" y="307"/>
                  <a:pt x="168" y="2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5"/>
          <p:cNvSpPr/>
          <p:nvPr/>
        </p:nvSpPr>
        <p:spPr>
          <a:xfrm>
            <a:off x="6691214" y="3542403"/>
            <a:ext cx="16028" cy="41856"/>
          </a:xfrm>
          <a:custGeom>
            <a:rect b="b" l="l" r="r" t="t"/>
            <a:pathLst>
              <a:path extrusionOk="0" h="961" w="368">
                <a:moveTo>
                  <a:pt x="163" y="187"/>
                </a:moveTo>
                <a:cubicBezTo>
                  <a:pt x="115" y="207"/>
                  <a:pt x="78" y="248"/>
                  <a:pt x="63" y="298"/>
                </a:cubicBezTo>
                <a:cubicBezTo>
                  <a:pt x="155" y="282"/>
                  <a:pt x="94" y="436"/>
                  <a:pt x="163" y="446"/>
                </a:cubicBezTo>
                <a:cubicBezTo>
                  <a:pt x="157" y="354"/>
                  <a:pt x="239" y="356"/>
                  <a:pt x="264" y="298"/>
                </a:cubicBezTo>
                <a:cubicBezTo>
                  <a:pt x="235" y="494"/>
                  <a:pt x="84" y="565"/>
                  <a:pt x="63" y="483"/>
                </a:cubicBezTo>
                <a:cubicBezTo>
                  <a:pt x="131" y="610"/>
                  <a:pt x="1" y="700"/>
                  <a:pt x="163" y="631"/>
                </a:cubicBezTo>
                <a:cubicBezTo>
                  <a:pt x="117" y="716"/>
                  <a:pt x="249" y="770"/>
                  <a:pt x="163" y="779"/>
                </a:cubicBezTo>
                <a:cubicBezTo>
                  <a:pt x="119" y="779"/>
                  <a:pt x="132" y="715"/>
                  <a:pt x="96" y="705"/>
                </a:cubicBezTo>
                <a:cubicBezTo>
                  <a:pt x="108" y="792"/>
                  <a:pt x="91" y="847"/>
                  <a:pt x="63" y="890"/>
                </a:cubicBezTo>
                <a:cubicBezTo>
                  <a:pt x="171" y="936"/>
                  <a:pt x="88" y="770"/>
                  <a:pt x="197" y="817"/>
                </a:cubicBezTo>
                <a:cubicBezTo>
                  <a:pt x="100" y="926"/>
                  <a:pt x="300" y="961"/>
                  <a:pt x="331" y="854"/>
                </a:cubicBezTo>
                <a:cubicBezTo>
                  <a:pt x="274" y="838"/>
                  <a:pt x="246" y="909"/>
                  <a:pt x="230" y="854"/>
                </a:cubicBezTo>
                <a:cubicBezTo>
                  <a:pt x="367" y="772"/>
                  <a:pt x="302" y="751"/>
                  <a:pt x="230" y="743"/>
                </a:cubicBezTo>
                <a:cubicBezTo>
                  <a:pt x="262" y="703"/>
                  <a:pt x="354" y="730"/>
                  <a:pt x="331" y="631"/>
                </a:cubicBezTo>
                <a:cubicBezTo>
                  <a:pt x="269" y="595"/>
                  <a:pt x="219" y="742"/>
                  <a:pt x="197" y="631"/>
                </a:cubicBezTo>
                <a:cubicBezTo>
                  <a:pt x="340" y="617"/>
                  <a:pt x="345" y="480"/>
                  <a:pt x="298" y="408"/>
                </a:cubicBezTo>
                <a:cubicBezTo>
                  <a:pt x="285" y="483"/>
                  <a:pt x="157" y="621"/>
                  <a:pt x="130" y="557"/>
                </a:cubicBezTo>
                <a:cubicBezTo>
                  <a:pt x="207" y="482"/>
                  <a:pt x="310" y="434"/>
                  <a:pt x="331" y="297"/>
                </a:cubicBezTo>
                <a:cubicBezTo>
                  <a:pt x="274" y="299"/>
                  <a:pt x="246" y="268"/>
                  <a:pt x="230" y="223"/>
                </a:cubicBezTo>
                <a:cubicBezTo>
                  <a:pt x="264" y="223"/>
                  <a:pt x="273" y="157"/>
                  <a:pt x="230" y="149"/>
                </a:cubicBezTo>
                <a:cubicBezTo>
                  <a:pt x="148" y="198"/>
                  <a:pt x="268" y="288"/>
                  <a:pt x="197" y="297"/>
                </a:cubicBezTo>
                <a:cubicBezTo>
                  <a:pt x="144" y="200"/>
                  <a:pt x="213" y="52"/>
                  <a:pt x="62" y="1"/>
                </a:cubicBezTo>
                <a:cubicBezTo>
                  <a:pt x="46" y="118"/>
                  <a:pt x="153" y="99"/>
                  <a:pt x="163"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5"/>
          <p:cNvSpPr/>
          <p:nvPr/>
        </p:nvSpPr>
        <p:spPr>
          <a:xfrm>
            <a:off x="6529884" y="3563397"/>
            <a:ext cx="15375" cy="13763"/>
          </a:xfrm>
          <a:custGeom>
            <a:rect b="b" l="l" r="r" t="t"/>
            <a:pathLst>
              <a:path extrusionOk="0" h="316" w="353">
                <a:moveTo>
                  <a:pt x="268" y="1"/>
                </a:moveTo>
                <a:cubicBezTo>
                  <a:pt x="241" y="175"/>
                  <a:pt x="125" y="55"/>
                  <a:pt x="33" y="112"/>
                </a:cubicBezTo>
                <a:cubicBezTo>
                  <a:pt x="26" y="84"/>
                  <a:pt x="33" y="40"/>
                  <a:pt x="0" y="38"/>
                </a:cubicBezTo>
                <a:cubicBezTo>
                  <a:pt x="23" y="152"/>
                  <a:pt x="23" y="110"/>
                  <a:pt x="0" y="223"/>
                </a:cubicBezTo>
                <a:cubicBezTo>
                  <a:pt x="20" y="234"/>
                  <a:pt x="130" y="315"/>
                  <a:pt x="134" y="223"/>
                </a:cubicBezTo>
                <a:cubicBezTo>
                  <a:pt x="82" y="220"/>
                  <a:pt x="17" y="228"/>
                  <a:pt x="33" y="149"/>
                </a:cubicBezTo>
                <a:cubicBezTo>
                  <a:pt x="118" y="259"/>
                  <a:pt x="197" y="54"/>
                  <a:pt x="268" y="149"/>
                </a:cubicBezTo>
                <a:cubicBezTo>
                  <a:pt x="278" y="127"/>
                  <a:pt x="352" y="7"/>
                  <a:pt x="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5"/>
          <p:cNvSpPr/>
          <p:nvPr/>
        </p:nvSpPr>
        <p:spPr>
          <a:xfrm>
            <a:off x="6422563" y="3563484"/>
            <a:ext cx="9190" cy="17814"/>
          </a:xfrm>
          <a:custGeom>
            <a:rect b="b" l="l" r="r" t="t"/>
            <a:pathLst>
              <a:path extrusionOk="0" h="409" w="211">
                <a:moveTo>
                  <a:pt x="109" y="74"/>
                </a:moveTo>
                <a:cubicBezTo>
                  <a:pt x="0" y="237"/>
                  <a:pt x="64" y="279"/>
                  <a:pt x="42" y="333"/>
                </a:cubicBezTo>
                <a:cubicBezTo>
                  <a:pt x="77" y="409"/>
                  <a:pt x="194" y="244"/>
                  <a:pt x="76" y="221"/>
                </a:cubicBezTo>
                <a:cubicBezTo>
                  <a:pt x="152" y="170"/>
                  <a:pt x="202" y="318"/>
                  <a:pt x="210" y="221"/>
                </a:cubicBezTo>
                <a:cubicBezTo>
                  <a:pt x="75" y="225"/>
                  <a:pt x="168" y="0"/>
                  <a:pt x="109" y="7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a:off x="6412371" y="3568275"/>
            <a:ext cx="10715" cy="12152"/>
          </a:xfrm>
          <a:custGeom>
            <a:rect b="b" l="l" r="r" t="t"/>
            <a:pathLst>
              <a:path extrusionOk="0" h="279" w="246">
                <a:moveTo>
                  <a:pt x="141" y="38"/>
                </a:moveTo>
                <a:cubicBezTo>
                  <a:pt x="160" y="38"/>
                  <a:pt x="180" y="7"/>
                  <a:pt x="141" y="0"/>
                </a:cubicBezTo>
                <a:cubicBezTo>
                  <a:pt x="107" y="85"/>
                  <a:pt x="72" y="170"/>
                  <a:pt x="7" y="223"/>
                </a:cubicBezTo>
                <a:cubicBezTo>
                  <a:pt x="65" y="209"/>
                  <a:pt x="93" y="278"/>
                  <a:pt x="108" y="223"/>
                </a:cubicBezTo>
                <a:cubicBezTo>
                  <a:pt x="0" y="172"/>
                  <a:pt x="246" y="207"/>
                  <a:pt x="208" y="111"/>
                </a:cubicBezTo>
                <a:cubicBezTo>
                  <a:pt x="168" y="108"/>
                  <a:pt x="129" y="100"/>
                  <a:pt x="141" y="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a:off x="6588597" y="3568014"/>
            <a:ext cx="9495" cy="14983"/>
          </a:xfrm>
          <a:custGeom>
            <a:rect b="b" l="l" r="r" t="t"/>
            <a:pathLst>
              <a:path extrusionOk="0" h="344" w="218">
                <a:moveTo>
                  <a:pt x="64" y="266"/>
                </a:moveTo>
                <a:cubicBezTo>
                  <a:pt x="69" y="193"/>
                  <a:pt x="217" y="94"/>
                  <a:pt x="165" y="80"/>
                </a:cubicBezTo>
                <a:cubicBezTo>
                  <a:pt x="10" y="170"/>
                  <a:pt x="216" y="23"/>
                  <a:pt x="131" y="6"/>
                </a:cubicBezTo>
                <a:cubicBezTo>
                  <a:pt x="130" y="29"/>
                  <a:pt x="127" y="50"/>
                  <a:pt x="98" y="44"/>
                </a:cubicBezTo>
                <a:cubicBezTo>
                  <a:pt x="98" y="23"/>
                  <a:pt x="70" y="1"/>
                  <a:pt x="64" y="44"/>
                </a:cubicBezTo>
                <a:cubicBezTo>
                  <a:pt x="146" y="38"/>
                  <a:pt x="1" y="343"/>
                  <a:pt x="64" y="26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5"/>
          <p:cNvSpPr/>
          <p:nvPr/>
        </p:nvSpPr>
        <p:spPr>
          <a:xfrm>
            <a:off x="7560670" y="3577771"/>
            <a:ext cx="12239" cy="16986"/>
          </a:xfrm>
          <a:custGeom>
            <a:rect b="b" l="l" r="r" t="t"/>
            <a:pathLst>
              <a:path extrusionOk="0" h="390" w="281">
                <a:moveTo>
                  <a:pt x="112" y="338"/>
                </a:moveTo>
                <a:cubicBezTo>
                  <a:pt x="113" y="317"/>
                  <a:pt x="117" y="295"/>
                  <a:pt x="145" y="302"/>
                </a:cubicBezTo>
                <a:cubicBezTo>
                  <a:pt x="256" y="353"/>
                  <a:pt x="272" y="349"/>
                  <a:pt x="280" y="191"/>
                </a:cubicBezTo>
                <a:cubicBezTo>
                  <a:pt x="175" y="208"/>
                  <a:pt x="190" y="91"/>
                  <a:pt x="112" y="78"/>
                </a:cubicBezTo>
                <a:cubicBezTo>
                  <a:pt x="108" y="211"/>
                  <a:pt x="1" y="0"/>
                  <a:pt x="10" y="116"/>
                </a:cubicBezTo>
                <a:cubicBezTo>
                  <a:pt x="49" y="150"/>
                  <a:pt x="34" y="200"/>
                  <a:pt x="10" y="265"/>
                </a:cubicBezTo>
                <a:lnTo>
                  <a:pt x="78" y="265"/>
                </a:lnTo>
                <a:cubicBezTo>
                  <a:pt x="98" y="262"/>
                  <a:pt x="118" y="260"/>
                  <a:pt x="112" y="227"/>
                </a:cubicBezTo>
                <a:cubicBezTo>
                  <a:pt x="64" y="225"/>
                  <a:pt x="76" y="133"/>
                  <a:pt x="145" y="153"/>
                </a:cubicBezTo>
                <a:cubicBezTo>
                  <a:pt x="154" y="204"/>
                  <a:pt x="46" y="389"/>
                  <a:pt x="112" y="3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5"/>
          <p:cNvSpPr/>
          <p:nvPr/>
        </p:nvSpPr>
        <p:spPr>
          <a:xfrm>
            <a:off x="6795922" y="3593669"/>
            <a:ext cx="10845" cy="14939"/>
          </a:xfrm>
          <a:custGeom>
            <a:rect b="b" l="l" r="r" t="t"/>
            <a:pathLst>
              <a:path extrusionOk="0" h="343" w="249">
                <a:moveTo>
                  <a:pt x="214" y="48"/>
                </a:moveTo>
                <a:cubicBezTo>
                  <a:pt x="214" y="69"/>
                  <a:pt x="241" y="90"/>
                  <a:pt x="248" y="48"/>
                </a:cubicBezTo>
                <a:cubicBezTo>
                  <a:pt x="206" y="46"/>
                  <a:pt x="202" y="1"/>
                  <a:pt x="147" y="12"/>
                </a:cubicBezTo>
                <a:cubicBezTo>
                  <a:pt x="157" y="83"/>
                  <a:pt x="102" y="85"/>
                  <a:pt x="80" y="122"/>
                </a:cubicBezTo>
                <a:cubicBezTo>
                  <a:pt x="229" y="139"/>
                  <a:pt x="1" y="174"/>
                  <a:pt x="147" y="234"/>
                </a:cubicBezTo>
                <a:cubicBezTo>
                  <a:pt x="95" y="231"/>
                  <a:pt x="123" y="342"/>
                  <a:pt x="147" y="271"/>
                </a:cubicBezTo>
                <a:cubicBezTo>
                  <a:pt x="216" y="181"/>
                  <a:pt x="92" y="106"/>
                  <a:pt x="214" y="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a:off x="6801497" y="3589836"/>
            <a:ext cx="11978" cy="17291"/>
          </a:xfrm>
          <a:custGeom>
            <a:rect b="b" l="l" r="r" t="t"/>
            <a:pathLst>
              <a:path extrusionOk="0" h="397" w="275">
                <a:moveTo>
                  <a:pt x="187" y="247"/>
                </a:moveTo>
                <a:cubicBezTo>
                  <a:pt x="87" y="369"/>
                  <a:pt x="272" y="0"/>
                  <a:pt x="187" y="136"/>
                </a:cubicBezTo>
                <a:cubicBezTo>
                  <a:pt x="153" y="173"/>
                  <a:pt x="119" y="209"/>
                  <a:pt x="86" y="247"/>
                </a:cubicBezTo>
                <a:cubicBezTo>
                  <a:pt x="192" y="236"/>
                  <a:pt x="1" y="354"/>
                  <a:pt x="120" y="359"/>
                </a:cubicBezTo>
                <a:cubicBezTo>
                  <a:pt x="121" y="336"/>
                  <a:pt x="126" y="314"/>
                  <a:pt x="154" y="322"/>
                </a:cubicBezTo>
                <a:cubicBezTo>
                  <a:pt x="161" y="351"/>
                  <a:pt x="154" y="395"/>
                  <a:pt x="187" y="396"/>
                </a:cubicBezTo>
                <a:cubicBezTo>
                  <a:pt x="141" y="311"/>
                  <a:pt x="275" y="257"/>
                  <a:pt x="187" y="2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6503533" y="3597589"/>
            <a:ext cx="14286" cy="19208"/>
          </a:xfrm>
          <a:custGeom>
            <a:rect b="b" l="l" r="r" t="t"/>
            <a:pathLst>
              <a:path extrusionOk="0" h="441" w="328">
                <a:moveTo>
                  <a:pt x="100" y="144"/>
                </a:moveTo>
                <a:cubicBezTo>
                  <a:pt x="108" y="116"/>
                  <a:pt x="100" y="71"/>
                  <a:pt x="133" y="69"/>
                </a:cubicBezTo>
                <a:cubicBezTo>
                  <a:pt x="141" y="140"/>
                  <a:pt x="96" y="151"/>
                  <a:pt x="100" y="218"/>
                </a:cubicBezTo>
                <a:cubicBezTo>
                  <a:pt x="185" y="178"/>
                  <a:pt x="250" y="343"/>
                  <a:pt x="168" y="367"/>
                </a:cubicBezTo>
                <a:cubicBezTo>
                  <a:pt x="169" y="314"/>
                  <a:pt x="159" y="225"/>
                  <a:pt x="133" y="292"/>
                </a:cubicBezTo>
                <a:cubicBezTo>
                  <a:pt x="179" y="385"/>
                  <a:pt x="0" y="408"/>
                  <a:pt x="100" y="441"/>
                </a:cubicBezTo>
                <a:cubicBezTo>
                  <a:pt x="130" y="316"/>
                  <a:pt x="176" y="436"/>
                  <a:pt x="235" y="367"/>
                </a:cubicBezTo>
                <a:cubicBezTo>
                  <a:pt x="188" y="260"/>
                  <a:pt x="327" y="177"/>
                  <a:pt x="235" y="144"/>
                </a:cubicBezTo>
                <a:cubicBezTo>
                  <a:pt x="221" y="236"/>
                  <a:pt x="163" y="82"/>
                  <a:pt x="168" y="32"/>
                </a:cubicBezTo>
                <a:cubicBezTo>
                  <a:pt x="98" y="0"/>
                  <a:pt x="16" y="129"/>
                  <a:pt x="100" y="14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p:nvPr/>
        </p:nvSpPr>
        <p:spPr>
          <a:xfrm>
            <a:off x="6929768" y="3607084"/>
            <a:ext cx="38546" cy="24696"/>
          </a:xfrm>
          <a:custGeom>
            <a:rect b="b" l="l" r="r" t="t"/>
            <a:pathLst>
              <a:path extrusionOk="0" h="567" w="885">
                <a:moveTo>
                  <a:pt x="841" y="0"/>
                </a:moveTo>
                <a:cubicBezTo>
                  <a:pt x="552" y="224"/>
                  <a:pt x="543" y="204"/>
                  <a:pt x="236" y="149"/>
                </a:cubicBezTo>
                <a:cubicBezTo>
                  <a:pt x="181" y="271"/>
                  <a:pt x="215" y="388"/>
                  <a:pt x="67" y="296"/>
                </a:cubicBezTo>
                <a:cubicBezTo>
                  <a:pt x="77" y="369"/>
                  <a:pt x="22" y="370"/>
                  <a:pt x="0" y="408"/>
                </a:cubicBezTo>
                <a:cubicBezTo>
                  <a:pt x="182" y="334"/>
                  <a:pt x="118" y="436"/>
                  <a:pt x="34" y="519"/>
                </a:cubicBezTo>
                <a:cubicBezTo>
                  <a:pt x="267" y="567"/>
                  <a:pt x="184" y="265"/>
                  <a:pt x="336" y="223"/>
                </a:cubicBezTo>
                <a:cubicBezTo>
                  <a:pt x="636" y="357"/>
                  <a:pt x="615" y="166"/>
                  <a:pt x="774" y="223"/>
                </a:cubicBezTo>
                <a:cubicBezTo>
                  <a:pt x="730" y="76"/>
                  <a:pt x="884" y="148"/>
                  <a:pt x="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5"/>
          <p:cNvSpPr/>
          <p:nvPr/>
        </p:nvSpPr>
        <p:spPr>
          <a:xfrm>
            <a:off x="6808204" y="3616753"/>
            <a:ext cx="11019" cy="16202"/>
          </a:xfrm>
          <a:custGeom>
            <a:rect b="b" l="l" r="r" t="t"/>
            <a:pathLst>
              <a:path extrusionOk="0" h="372" w="253">
                <a:moveTo>
                  <a:pt x="134" y="259"/>
                </a:moveTo>
                <a:cubicBezTo>
                  <a:pt x="106" y="173"/>
                  <a:pt x="252" y="101"/>
                  <a:pt x="168" y="74"/>
                </a:cubicBezTo>
                <a:cubicBezTo>
                  <a:pt x="178" y="120"/>
                  <a:pt x="71" y="202"/>
                  <a:pt x="67" y="112"/>
                </a:cubicBezTo>
                <a:cubicBezTo>
                  <a:pt x="111" y="74"/>
                  <a:pt x="169" y="51"/>
                  <a:pt x="201" y="1"/>
                </a:cubicBezTo>
                <a:cubicBezTo>
                  <a:pt x="83" y="34"/>
                  <a:pt x="118" y="5"/>
                  <a:pt x="0" y="37"/>
                </a:cubicBezTo>
                <a:cubicBezTo>
                  <a:pt x="75" y="232"/>
                  <a:pt x="73" y="283"/>
                  <a:pt x="235" y="372"/>
                </a:cubicBezTo>
                <a:cubicBezTo>
                  <a:pt x="200" y="250"/>
                  <a:pt x="150" y="292"/>
                  <a:pt x="235" y="186"/>
                </a:cubicBezTo>
                <a:cubicBezTo>
                  <a:pt x="169" y="175"/>
                  <a:pt x="169" y="237"/>
                  <a:pt x="134" y="2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5"/>
          <p:cNvSpPr/>
          <p:nvPr/>
        </p:nvSpPr>
        <p:spPr>
          <a:xfrm>
            <a:off x="6572525" y="3619279"/>
            <a:ext cx="18598" cy="14983"/>
          </a:xfrm>
          <a:custGeom>
            <a:rect b="b" l="l" r="r" t="t"/>
            <a:pathLst>
              <a:path extrusionOk="0" h="344" w="427">
                <a:moveTo>
                  <a:pt x="332" y="16"/>
                </a:moveTo>
                <a:cubicBezTo>
                  <a:pt x="222" y="155"/>
                  <a:pt x="286" y="5"/>
                  <a:pt x="130" y="16"/>
                </a:cubicBezTo>
                <a:cubicBezTo>
                  <a:pt x="140" y="114"/>
                  <a:pt x="1" y="46"/>
                  <a:pt x="30" y="165"/>
                </a:cubicBezTo>
                <a:cubicBezTo>
                  <a:pt x="98" y="133"/>
                  <a:pt x="238" y="197"/>
                  <a:pt x="130" y="239"/>
                </a:cubicBezTo>
                <a:cubicBezTo>
                  <a:pt x="130" y="220"/>
                  <a:pt x="104" y="197"/>
                  <a:pt x="97" y="239"/>
                </a:cubicBezTo>
                <a:cubicBezTo>
                  <a:pt x="147" y="343"/>
                  <a:pt x="239" y="145"/>
                  <a:pt x="265" y="239"/>
                </a:cubicBezTo>
                <a:cubicBezTo>
                  <a:pt x="246" y="239"/>
                  <a:pt x="227" y="269"/>
                  <a:pt x="265" y="276"/>
                </a:cubicBezTo>
                <a:cubicBezTo>
                  <a:pt x="401" y="155"/>
                  <a:pt x="37" y="157"/>
                  <a:pt x="164" y="54"/>
                </a:cubicBezTo>
                <a:cubicBezTo>
                  <a:pt x="188" y="117"/>
                  <a:pt x="357" y="208"/>
                  <a:pt x="366" y="165"/>
                </a:cubicBezTo>
                <a:cubicBezTo>
                  <a:pt x="248" y="155"/>
                  <a:pt x="426" y="1"/>
                  <a:pt x="332" y="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5"/>
          <p:cNvSpPr/>
          <p:nvPr/>
        </p:nvSpPr>
        <p:spPr>
          <a:xfrm>
            <a:off x="7643165" y="3621588"/>
            <a:ext cx="11760" cy="11368"/>
          </a:xfrm>
          <a:custGeom>
            <a:rect b="b" l="l" r="r" t="t"/>
            <a:pathLst>
              <a:path extrusionOk="0" h="261" w="270">
                <a:moveTo>
                  <a:pt x="269" y="112"/>
                </a:moveTo>
                <a:cubicBezTo>
                  <a:pt x="211" y="114"/>
                  <a:pt x="184" y="84"/>
                  <a:pt x="169" y="38"/>
                </a:cubicBezTo>
                <a:cubicBezTo>
                  <a:pt x="104" y="29"/>
                  <a:pt x="94" y="79"/>
                  <a:pt x="34" y="75"/>
                </a:cubicBezTo>
                <a:cubicBezTo>
                  <a:pt x="26" y="46"/>
                  <a:pt x="33" y="2"/>
                  <a:pt x="0" y="1"/>
                </a:cubicBezTo>
                <a:cubicBezTo>
                  <a:pt x="35" y="106"/>
                  <a:pt x="35" y="155"/>
                  <a:pt x="0" y="261"/>
                </a:cubicBezTo>
                <a:cubicBezTo>
                  <a:pt x="98" y="253"/>
                  <a:pt x="43" y="153"/>
                  <a:pt x="134" y="75"/>
                </a:cubicBezTo>
                <a:cubicBezTo>
                  <a:pt x="120" y="135"/>
                  <a:pt x="260" y="199"/>
                  <a:pt x="269" y="1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6541557" y="3644280"/>
            <a:ext cx="13981" cy="11237"/>
          </a:xfrm>
          <a:custGeom>
            <a:rect b="b" l="l" r="r" t="t"/>
            <a:pathLst>
              <a:path extrusionOk="0" h="258" w="321">
                <a:moveTo>
                  <a:pt x="202" y="36"/>
                </a:moveTo>
                <a:cubicBezTo>
                  <a:pt x="149" y="95"/>
                  <a:pt x="95" y="51"/>
                  <a:pt x="34" y="36"/>
                </a:cubicBezTo>
                <a:cubicBezTo>
                  <a:pt x="35" y="76"/>
                  <a:pt x="24" y="114"/>
                  <a:pt x="0" y="147"/>
                </a:cubicBezTo>
                <a:cubicBezTo>
                  <a:pt x="85" y="196"/>
                  <a:pt x="106" y="1"/>
                  <a:pt x="135" y="110"/>
                </a:cubicBezTo>
                <a:cubicBezTo>
                  <a:pt x="219" y="61"/>
                  <a:pt x="241" y="257"/>
                  <a:pt x="269" y="147"/>
                </a:cubicBezTo>
                <a:cubicBezTo>
                  <a:pt x="200" y="137"/>
                  <a:pt x="320" y="47"/>
                  <a:pt x="202" y="3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6540730" y="3648244"/>
            <a:ext cx="11847" cy="13938"/>
          </a:xfrm>
          <a:custGeom>
            <a:rect b="b" l="l" r="r" t="t"/>
            <a:pathLst>
              <a:path extrusionOk="0" h="320" w="272">
                <a:moveTo>
                  <a:pt x="19" y="167"/>
                </a:moveTo>
                <a:cubicBezTo>
                  <a:pt x="83" y="177"/>
                  <a:pt x="1" y="229"/>
                  <a:pt x="53" y="241"/>
                </a:cubicBezTo>
                <a:cubicBezTo>
                  <a:pt x="61" y="172"/>
                  <a:pt x="109" y="263"/>
                  <a:pt x="121" y="205"/>
                </a:cubicBezTo>
                <a:cubicBezTo>
                  <a:pt x="84" y="196"/>
                  <a:pt x="40" y="144"/>
                  <a:pt x="87" y="131"/>
                </a:cubicBezTo>
                <a:cubicBezTo>
                  <a:pt x="155" y="98"/>
                  <a:pt x="154" y="320"/>
                  <a:pt x="188" y="205"/>
                </a:cubicBezTo>
                <a:cubicBezTo>
                  <a:pt x="121" y="1"/>
                  <a:pt x="255" y="288"/>
                  <a:pt x="255" y="205"/>
                </a:cubicBezTo>
                <a:cubicBezTo>
                  <a:pt x="271" y="88"/>
                  <a:pt x="164" y="107"/>
                  <a:pt x="154" y="19"/>
                </a:cubicBezTo>
                <a:cubicBezTo>
                  <a:pt x="95" y="53"/>
                  <a:pt x="47" y="105"/>
                  <a:pt x="19" y="1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7430918" y="3645500"/>
            <a:ext cx="13284" cy="13284"/>
          </a:xfrm>
          <a:custGeom>
            <a:rect b="b" l="l" r="r" t="t"/>
            <a:pathLst>
              <a:path extrusionOk="0" h="305" w="305">
                <a:moveTo>
                  <a:pt x="299" y="119"/>
                </a:moveTo>
                <a:cubicBezTo>
                  <a:pt x="149" y="109"/>
                  <a:pt x="194" y="94"/>
                  <a:pt x="165" y="8"/>
                </a:cubicBezTo>
                <a:cubicBezTo>
                  <a:pt x="150" y="72"/>
                  <a:pt x="122" y="0"/>
                  <a:pt x="64" y="8"/>
                </a:cubicBezTo>
                <a:cubicBezTo>
                  <a:pt x="58" y="52"/>
                  <a:pt x="4" y="92"/>
                  <a:pt x="64" y="119"/>
                </a:cubicBezTo>
                <a:cubicBezTo>
                  <a:pt x="68" y="74"/>
                  <a:pt x="74" y="32"/>
                  <a:pt x="131" y="45"/>
                </a:cubicBezTo>
                <a:cubicBezTo>
                  <a:pt x="41" y="141"/>
                  <a:pt x="196" y="99"/>
                  <a:pt x="198" y="194"/>
                </a:cubicBezTo>
                <a:cubicBezTo>
                  <a:pt x="166" y="291"/>
                  <a:pt x="1" y="78"/>
                  <a:pt x="64" y="194"/>
                </a:cubicBezTo>
                <a:cubicBezTo>
                  <a:pt x="156" y="304"/>
                  <a:pt x="161" y="279"/>
                  <a:pt x="232" y="230"/>
                </a:cubicBezTo>
                <a:cubicBezTo>
                  <a:pt x="129" y="194"/>
                  <a:pt x="305" y="169"/>
                  <a:pt x="299" y="1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7116926" y="3674639"/>
            <a:ext cx="12021" cy="18903"/>
          </a:xfrm>
          <a:custGeom>
            <a:rect b="b" l="l" r="r" t="t"/>
            <a:pathLst>
              <a:path extrusionOk="0" h="434" w="276">
                <a:moveTo>
                  <a:pt x="210" y="81"/>
                </a:moveTo>
                <a:cubicBezTo>
                  <a:pt x="176" y="196"/>
                  <a:pt x="155" y="1"/>
                  <a:pt x="109" y="6"/>
                </a:cubicBezTo>
                <a:cubicBezTo>
                  <a:pt x="84" y="109"/>
                  <a:pt x="176" y="81"/>
                  <a:pt x="176" y="155"/>
                </a:cubicBezTo>
                <a:cubicBezTo>
                  <a:pt x="114" y="163"/>
                  <a:pt x="0" y="417"/>
                  <a:pt x="76" y="341"/>
                </a:cubicBezTo>
                <a:cubicBezTo>
                  <a:pt x="114" y="146"/>
                  <a:pt x="189" y="433"/>
                  <a:pt x="210" y="341"/>
                </a:cubicBezTo>
                <a:cubicBezTo>
                  <a:pt x="202" y="288"/>
                  <a:pt x="155" y="278"/>
                  <a:pt x="143" y="229"/>
                </a:cubicBezTo>
                <a:cubicBezTo>
                  <a:pt x="200" y="215"/>
                  <a:pt x="229" y="284"/>
                  <a:pt x="243" y="229"/>
                </a:cubicBezTo>
                <a:cubicBezTo>
                  <a:pt x="177" y="204"/>
                  <a:pt x="276" y="105"/>
                  <a:pt x="210" y="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7736766" y="3676250"/>
            <a:ext cx="7535" cy="8667"/>
          </a:xfrm>
          <a:custGeom>
            <a:rect b="b" l="l" r="r" t="t"/>
            <a:pathLst>
              <a:path extrusionOk="0" h="199" w="173">
                <a:moveTo>
                  <a:pt x="172" y="82"/>
                </a:moveTo>
                <a:cubicBezTo>
                  <a:pt x="102" y="0"/>
                  <a:pt x="63" y="115"/>
                  <a:pt x="4" y="44"/>
                </a:cubicBezTo>
                <a:cubicBezTo>
                  <a:pt x="1" y="109"/>
                  <a:pt x="11" y="159"/>
                  <a:pt x="37" y="192"/>
                </a:cubicBezTo>
                <a:cubicBezTo>
                  <a:pt x="121" y="199"/>
                  <a:pt x="143" y="135"/>
                  <a:pt x="172" y="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7699700" y="3684570"/>
            <a:ext cx="13850" cy="13023"/>
          </a:xfrm>
          <a:custGeom>
            <a:rect b="b" l="l" r="r" t="t"/>
            <a:pathLst>
              <a:path extrusionOk="0" h="299" w="318">
                <a:moveTo>
                  <a:pt x="81" y="298"/>
                </a:moveTo>
                <a:cubicBezTo>
                  <a:pt x="130" y="160"/>
                  <a:pt x="188" y="113"/>
                  <a:pt x="317" y="1"/>
                </a:cubicBezTo>
                <a:cubicBezTo>
                  <a:pt x="192" y="27"/>
                  <a:pt x="229" y="19"/>
                  <a:pt x="81" y="38"/>
                </a:cubicBezTo>
                <a:cubicBezTo>
                  <a:pt x="147" y="174"/>
                  <a:pt x="0" y="223"/>
                  <a:pt x="81" y="2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6765955" y="3735225"/>
            <a:ext cx="19905" cy="23737"/>
          </a:xfrm>
          <a:custGeom>
            <a:rect b="b" l="l" r="r" t="t"/>
            <a:pathLst>
              <a:path extrusionOk="0" h="545" w="457">
                <a:moveTo>
                  <a:pt x="432" y="359"/>
                </a:moveTo>
                <a:cubicBezTo>
                  <a:pt x="366" y="339"/>
                  <a:pt x="234" y="184"/>
                  <a:pt x="365" y="62"/>
                </a:cubicBezTo>
                <a:cubicBezTo>
                  <a:pt x="145" y="33"/>
                  <a:pt x="271" y="43"/>
                  <a:pt x="163" y="136"/>
                </a:cubicBezTo>
                <a:cubicBezTo>
                  <a:pt x="127" y="102"/>
                  <a:pt x="153" y="0"/>
                  <a:pt x="62" y="26"/>
                </a:cubicBezTo>
                <a:cubicBezTo>
                  <a:pt x="77" y="115"/>
                  <a:pt x="1" y="107"/>
                  <a:pt x="29" y="210"/>
                </a:cubicBezTo>
                <a:cubicBezTo>
                  <a:pt x="180" y="276"/>
                  <a:pt x="93" y="504"/>
                  <a:pt x="197" y="545"/>
                </a:cubicBezTo>
                <a:cubicBezTo>
                  <a:pt x="184" y="318"/>
                  <a:pt x="311" y="520"/>
                  <a:pt x="365" y="545"/>
                </a:cubicBezTo>
                <a:cubicBezTo>
                  <a:pt x="339" y="430"/>
                  <a:pt x="456" y="473"/>
                  <a:pt x="432" y="3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6839956" y="3752342"/>
            <a:ext cx="13197" cy="14722"/>
          </a:xfrm>
          <a:custGeom>
            <a:rect b="b" l="l" r="r" t="t"/>
            <a:pathLst>
              <a:path extrusionOk="0" h="338" w="303">
                <a:moveTo>
                  <a:pt x="112" y="114"/>
                </a:moveTo>
                <a:cubicBezTo>
                  <a:pt x="195" y="142"/>
                  <a:pt x="1" y="227"/>
                  <a:pt x="112" y="299"/>
                </a:cubicBezTo>
                <a:cubicBezTo>
                  <a:pt x="303" y="338"/>
                  <a:pt x="166" y="1"/>
                  <a:pt x="112" y="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6732026" y="3763362"/>
            <a:ext cx="11629" cy="10148"/>
          </a:xfrm>
          <a:custGeom>
            <a:rect b="b" l="l" r="r" t="t"/>
            <a:pathLst>
              <a:path extrusionOk="0" h="233" w="267">
                <a:moveTo>
                  <a:pt x="168" y="84"/>
                </a:moveTo>
                <a:cubicBezTo>
                  <a:pt x="141" y="181"/>
                  <a:pt x="10" y="1"/>
                  <a:pt x="0" y="158"/>
                </a:cubicBezTo>
                <a:cubicBezTo>
                  <a:pt x="49" y="178"/>
                  <a:pt x="85" y="213"/>
                  <a:pt x="135" y="233"/>
                </a:cubicBezTo>
                <a:cubicBezTo>
                  <a:pt x="90" y="139"/>
                  <a:pt x="267" y="117"/>
                  <a:pt x="168" y="8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7163618" y="3771115"/>
            <a:ext cx="12065" cy="14809"/>
          </a:xfrm>
          <a:custGeom>
            <a:rect b="b" l="l" r="r" t="t"/>
            <a:pathLst>
              <a:path extrusionOk="0" h="340" w="277">
                <a:moveTo>
                  <a:pt x="248" y="314"/>
                </a:moveTo>
                <a:cubicBezTo>
                  <a:pt x="225" y="296"/>
                  <a:pt x="239" y="31"/>
                  <a:pt x="147" y="203"/>
                </a:cubicBezTo>
                <a:cubicBezTo>
                  <a:pt x="35" y="125"/>
                  <a:pt x="277" y="64"/>
                  <a:pt x="181" y="17"/>
                </a:cubicBezTo>
                <a:cubicBezTo>
                  <a:pt x="179" y="41"/>
                  <a:pt x="176" y="61"/>
                  <a:pt x="147" y="55"/>
                </a:cubicBezTo>
                <a:cubicBezTo>
                  <a:pt x="109" y="58"/>
                  <a:pt x="95" y="0"/>
                  <a:pt x="79" y="55"/>
                </a:cubicBezTo>
                <a:cubicBezTo>
                  <a:pt x="114" y="55"/>
                  <a:pt x="122" y="119"/>
                  <a:pt x="79" y="129"/>
                </a:cubicBezTo>
                <a:cubicBezTo>
                  <a:pt x="43" y="121"/>
                  <a:pt x="27" y="87"/>
                  <a:pt x="12" y="55"/>
                </a:cubicBezTo>
                <a:cubicBezTo>
                  <a:pt x="31" y="55"/>
                  <a:pt x="51" y="25"/>
                  <a:pt x="12" y="17"/>
                </a:cubicBezTo>
                <a:cubicBezTo>
                  <a:pt x="1" y="110"/>
                  <a:pt x="26" y="246"/>
                  <a:pt x="12" y="314"/>
                </a:cubicBezTo>
                <a:cubicBezTo>
                  <a:pt x="70" y="244"/>
                  <a:pt x="189" y="339"/>
                  <a:pt x="248" y="3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7118407" y="3786534"/>
            <a:ext cx="10279" cy="14460"/>
          </a:xfrm>
          <a:custGeom>
            <a:rect b="b" l="l" r="r" t="t"/>
            <a:pathLst>
              <a:path extrusionOk="0" h="332" w="236">
                <a:moveTo>
                  <a:pt x="75" y="109"/>
                </a:moveTo>
                <a:cubicBezTo>
                  <a:pt x="127" y="111"/>
                  <a:pt x="99" y="0"/>
                  <a:pt x="75" y="72"/>
                </a:cubicBezTo>
                <a:cubicBezTo>
                  <a:pt x="73" y="142"/>
                  <a:pt x="0" y="285"/>
                  <a:pt x="109" y="332"/>
                </a:cubicBezTo>
                <a:cubicBezTo>
                  <a:pt x="116" y="303"/>
                  <a:pt x="109" y="258"/>
                  <a:pt x="142" y="257"/>
                </a:cubicBezTo>
                <a:cubicBezTo>
                  <a:pt x="142" y="278"/>
                  <a:pt x="169" y="300"/>
                  <a:pt x="176" y="257"/>
                </a:cubicBezTo>
                <a:cubicBezTo>
                  <a:pt x="40" y="164"/>
                  <a:pt x="235" y="103"/>
                  <a:pt x="75" y="1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6998847" y="4074503"/>
            <a:ext cx="9147" cy="16202"/>
          </a:xfrm>
          <a:custGeom>
            <a:rect b="b" l="l" r="r" t="t"/>
            <a:pathLst>
              <a:path extrusionOk="0" h="372" w="210">
                <a:moveTo>
                  <a:pt x="184" y="186"/>
                </a:moveTo>
                <a:cubicBezTo>
                  <a:pt x="96" y="159"/>
                  <a:pt x="120" y="9"/>
                  <a:pt x="15" y="0"/>
                </a:cubicBezTo>
                <a:cubicBezTo>
                  <a:pt x="0" y="177"/>
                  <a:pt x="14" y="323"/>
                  <a:pt x="116" y="371"/>
                </a:cubicBezTo>
                <a:cubicBezTo>
                  <a:pt x="91" y="257"/>
                  <a:pt x="209" y="300"/>
                  <a:pt x="184"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7024109" y="4635110"/>
            <a:ext cx="6315" cy="8101"/>
          </a:xfrm>
          <a:custGeom>
            <a:rect b="b" l="l" r="r" t="t"/>
            <a:pathLst>
              <a:path extrusionOk="0" h="186" w="145">
                <a:moveTo>
                  <a:pt x="74" y="186"/>
                </a:moveTo>
                <a:cubicBezTo>
                  <a:pt x="145" y="113"/>
                  <a:pt x="74" y="28"/>
                  <a:pt x="7" y="1"/>
                </a:cubicBezTo>
                <a:cubicBezTo>
                  <a:pt x="2" y="93"/>
                  <a:pt x="0" y="181"/>
                  <a:pt x="74" y="18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a:off x="7260268" y="4703013"/>
            <a:ext cx="15244" cy="7927"/>
          </a:xfrm>
          <a:custGeom>
            <a:rect b="b" l="l" r="r" t="t"/>
            <a:pathLst>
              <a:path extrusionOk="0" h="182" w="350">
                <a:moveTo>
                  <a:pt x="0" y="0"/>
                </a:moveTo>
                <a:cubicBezTo>
                  <a:pt x="188" y="182"/>
                  <a:pt x="350" y="2"/>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5"/>
          <p:cNvSpPr/>
          <p:nvPr/>
        </p:nvSpPr>
        <p:spPr>
          <a:xfrm>
            <a:off x="7968328" y="1383342"/>
            <a:ext cx="18729" cy="18946"/>
          </a:xfrm>
          <a:custGeom>
            <a:rect b="b" l="l" r="r" t="t"/>
            <a:pathLst>
              <a:path extrusionOk="0" h="435" w="430">
                <a:moveTo>
                  <a:pt x="371" y="384"/>
                </a:moveTo>
                <a:cubicBezTo>
                  <a:pt x="371" y="295"/>
                  <a:pt x="430" y="274"/>
                  <a:pt x="405" y="160"/>
                </a:cubicBezTo>
                <a:cubicBezTo>
                  <a:pt x="316" y="172"/>
                  <a:pt x="295" y="109"/>
                  <a:pt x="304" y="11"/>
                </a:cubicBezTo>
                <a:cubicBezTo>
                  <a:pt x="202" y="0"/>
                  <a:pt x="99" y="14"/>
                  <a:pt x="2" y="49"/>
                </a:cubicBezTo>
                <a:cubicBezTo>
                  <a:pt x="1" y="134"/>
                  <a:pt x="226" y="114"/>
                  <a:pt x="69" y="235"/>
                </a:cubicBezTo>
                <a:cubicBezTo>
                  <a:pt x="198" y="253"/>
                  <a:pt x="179" y="435"/>
                  <a:pt x="371" y="38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5"/>
          <p:cNvSpPr/>
          <p:nvPr/>
        </p:nvSpPr>
        <p:spPr>
          <a:xfrm>
            <a:off x="6488594" y="2883186"/>
            <a:ext cx="16594" cy="17858"/>
          </a:xfrm>
          <a:custGeom>
            <a:rect b="b" l="l" r="r" t="t"/>
            <a:pathLst>
              <a:path extrusionOk="0" h="410" w="381">
                <a:moveTo>
                  <a:pt x="174" y="113"/>
                </a:moveTo>
                <a:cubicBezTo>
                  <a:pt x="243" y="103"/>
                  <a:pt x="338" y="248"/>
                  <a:pt x="241" y="298"/>
                </a:cubicBezTo>
                <a:cubicBezTo>
                  <a:pt x="247" y="195"/>
                  <a:pt x="159" y="191"/>
                  <a:pt x="73" y="187"/>
                </a:cubicBezTo>
                <a:cubicBezTo>
                  <a:pt x="74" y="226"/>
                  <a:pt x="63" y="265"/>
                  <a:pt x="40" y="298"/>
                </a:cubicBezTo>
                <a:cubicBezTo>
                  <a:pt x="181" y="208"/>
                  <a:pt x="100" y="348"/>
                  <a:pt x="174" y="409"/>
                </a:cubicBezTo>
                <a:cubicBezTo>
                  <a:pt x="281" y="392"/>
                  <a:pt x="314" y="149"/>
                  <a:pt x="376" y="298"/>
                </a:cubicBezTo>
                <a:cubicBezTo>
                  <a:pt x="381" y="78"/>
                  <a:pt x="306" y="20"/>
                  <a:pt x="107" y="1"/>
                </a:cubicBezTo>
                <a:cubicBezTo>
                  <a:pt x="107" y="100"/>
                  <a:pt x="1" y="81"/>
                  <a:pt x="6" y="187"/>
                </a:cubicBezTo>
                <a:cubicBezTo>
                  <a:pt x="110" y="214"/>
                  <a:pt x="71" y="86"/>
                  <a:pt x="174"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7502567" y="3277497"/>
            <a:ext cx="12283" cy="9974"/>
          </a:xfrm>
          <a:custGeom>
            <a:rect b="b" l="l" r="r" t="t"/>
            <a:pathLst>
              <a:path extrusionOk="0" h="229" w="282">
                <a:moveTo>
                  <a:pt x="268" y="223"/>
                </a:moveTo>
                <a:cubicBezTo>
                  <a:pt x="282" y="83"/>
                  <a:pt x="242" y="5"/>
                  <a:pt x="134" y="0"/>
                </a:cubicBezTo>
                <a:cubicBezTo>
                  <a:pt x="99" y="85"/>
                  <a:pt x="65" y="170"/>
                  <a:pt x="0" y="223"/>
                </a:cubicBezTo>
                <a:cubicBezTo>
                  <a:pt x="103" y="228"/>
                  <a:pt x="190" y="134"/>
                  <a:pt x="268"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2507250" y="3433100"/>
            <a:ext cx="435300" cy="2466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txBox="1"/>
          <p:nvPr>
            <p:ph idx="1" type="body"/>
          </p:nvPr>
        </p:nvSpPr>
        <p:spPr>
          <a:xfrm>
            <a:off x="720000" y="1522800"/>
            <a:ext cx="4852200" cy="25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amazing presentation</a:t>
            </a:r>
            <a:endParaRPr/>
          </a:p>
        </p:txBody>
      </p:sp>
      <p:sp>
        <p:nvSpPr>
          <p:cNvPr id="976" name="Google Shape;976;p45"/>
          <p:cNvSpPr txBox="1"/>
          <p:nvPr>
            <p:ph type="title"/>
          </p:nvPr>
        </p:nvSpPr>
        <p:spPr>
          <a:xfrm>
            <a:off x="438150" y="624825"/>
            <a:ext cx="76014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SLIDE TITLE GOES HERE!</a:t>
            </a:r>
            <a:endParaRPr/>
          </a:p>
        </p:txBody>
      </p:sp>
      <p:grpSp>
        <p:nvGrpSpPr>
          <p:cNvPr id="977" name="Google Shape;977;p45"/>
          <p:cNvGrpSpPr/>
          <p:nvPr/>
        </p:nvGrpSpPr>
        <p:grpSpPr>
          <a:xfrm>
            <a:off x="420900" y="535050"/>
            <a:ext cx="8310900" cy="665100"/>
            <a:chOff x="420900" y="535050"/>
            <a:chExt cx="8310900" cy="665100"/>
          </a:xfrm>
        </p:grpSpPr>
        <p:cxnSp>
          <p:nvCxnSpPr>
            <p:cNvPr id="978" name="Google Shape;978;p45"/>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979" name="Google Shape;979;p45"/>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cxnSp>
        <p:nvCxnSpPr>
          <p:cNvPr id="980" name="Google Shape;980;p45"/>
          <p:cNvCxnSpPr/>
          <p:nvPr/>
        </p:nvCxnSpPr>
        <p:spPr>
          <a:xfrm>
            <a:off x="8058150" y="542925"/>
            <a:ext cx="0" cy="6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72"/>
          <p:cNvSpPr/>
          <p:nvPr/>
        </p:nvSpPr>
        <p:spPr>
          <a:xfrm>
            <a:off x="426250" y="542925"/>
            <a:ext cx="705000" cy="65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2"/>
          <p:cNvSpPr txBox="1"/>
          <p:nvPr>
            <p:ph type="title"/>
          </p:nvPr>
        </p:nvSpPr>
        <p:spPr>
          <a:xfrm>
            <a:off x="1210050" y="624825"/>
            <a:ext cx="74577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ILLITERATE </a:t>
            </a:r>
            <a:r>
              <a:rPr lang="en"/>
              <a:t>POPULATION</a:t>
            </a:r>
            <a:endParaRPr/>
          </a:p>
        </p:txBody>
      </p:sp>
      <p:sp>
        <p:nvSpPr>
          <p:cNvPr id="1644" name="Google Shape;1644;p72"/>
          <p:cNvSpPr txBox="1"/>
          <p:nvPr/>
        </p:nvSpPr>
        <p:spPr>
          <a:xfrm>
            <a:off x="5848350" y="1205525"/>
            <a:ext cx="2162700" cy="559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Men</a:t>
            </a:r>
            <a:endParaRPr sz="2000">
              <a:solidFill>
                <a:schemeClr val="lt1"/>
              </a:solidFill>
              <a:latin typeface="Krona One"/>
              <a:ea typeface="Krona One"/>
              <a:cs typeface="Krona One"/>
              <a:sym typeface="Krona One"/>
            </a:endParaRPr>
          </a:p>
        </p:txBody>
      </p:sp>
      <p:sp>
        <p:nvSpPr>
          <p:cNvPr id="1645" name="Google Shape;1645;p72"/>
          <p:cNvSpPr txBox="1"/>
          <p:nvPr/>
        </p:nvSpPr>
        <p:spPr>
          <a:xfrm>
            <a:off x="5848350" y="1765021"/>
            <a:ext cx="2162700" cy="64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Venus is the second planet from the Sun</a:t>
            </a:r>
            <a:endParaRPr>
              <a:solidFill>
                <a:schemeClr val="dk2"/>
              </a:solidFill>
              <a:latin typeface="Space Grotesk"/>
              <a:ea typeface="Space Grotesk"/>
              <a:cs typeface="Space Grotesk"/>
              <a:sym typeface="Space Grotesk"/>
            </a:endParaRPr>
          </a:p>
        </p:txBody>
      </p:sp>
      <p:sp>
        <p:nvSpPr>
          <p:cNvPr id="1646" name="Google Shape;1646;p72"/>
          <p:cNvSpPr txBox="1"/>
          <p:nvPr/>
        </p:nvSpPr>
        <p:spPr>
          <a:xfrm>
            <a:off x="5848350" y="2414227"/>
            <a:ext cx="2162700" cy="5595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Women</a:t>
            </a:r>
            <a:endParaRPr sz="2000">
              <a:solidFill>
                <a:schemeClr val="lt1"/>
              </a:solidFill>
              <a:latin typeface="Krona One"/>
              <a:ea typeface="Krona One"/>
              <a:cs typeface="Krona One"/>
              <a:sym typeface="Krona One"/>
            </a:endParaRPr>
          </a:p>
        </p:txBody>
      </p:sp>
      <p:sp>
        <p:nvSpPr>
          <p:cNvPr id="1647" name="Google Shape;1647;p72"/>
          <p:cNvSpPr txBox="1"/>
          <p:nvPr/>
        </p:nvSpPr>
        <p:spPr>
          <a:xfrm>
            <a:off x="5848350" y="2973685"/>
            <a:ext cx="2162700" cy="64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Despite being red, Mars is a cold place</a:t>
            </a:r>
            <a:endParaRPr>
              <a:solidFill>
                <a:schemeClr val="dk2"/>
              </a:solidFill>
              <a:latin typeface="Space Grotesk"/>
              <a:ea typeface="Space Grotesk"/>
              <a:cs typeface="Space Grotesk"/>
              <a:sym typeface="Space Grotesk"/>
            </a:endParaRPr>
          </a:p>
        </p:txBody>
      </p:sp>
      <p:sp>
        <p:nvSpPr>
          <p:cNvPr id="1648" name="Google Shape;1648;p72"/>
          <p:cNvSpPr txBox="1"/>
          <p:nvPr/>
        </p:nvSpPr>
        <p:spPr>
          <a:xfrm>
            <a:off x="5848350" y="3622929"/>
            <a:ext cx="2162700" cy="5595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Children</a:t>
            </a:r>
            <a:endParaRPr sz="2000">
              <a:solidFill>
                <a:schemeClr val="lt1"/>
              </a:solidFill>
              <a:latin typeface="Krona One"/>
              <a:ea typeface="Krona One"/>
              <a:cs typeface="Krona One"/>
              <a:sym typeface="Krona One"/>
            </a:endParaRPr>
          </a:p>
        </p:txBody>
      </p:sp>
      <p:sp>
        <p:nvSpPr>
          <p:cNvPr id="1649" name="Google Shape;1649;p72"/>
          <p:cNvSpPr txBox="1"/>
          <p:nvPr/>
        </p:nvSpPr>
        <p:spPr>
          <a:xfrm>
            <a:off x="5848350" y="4182475"/>
            <a:ext cx="2162700" cy="64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pace Grotesk"/>
                <a:ea typeface="Space Grotesk"/>
                <a:cs typeface="Space Grotesk"/>
                <a:sym typeface="Space Grotesk"/>
              </a:rPr>
              <a:t>Saturn is a gas giant and has several rings</a:t>
            </a:r>
            <a:endParaRPr>
              <a:solidFill>
                <a:schemeClr val="dk2"/>
              </a:solidFill>
              <a:latin typeface="Space Grotesk"/>
              <a:ea typeface="Space Grotesk"/>
              <a:cs typeface="Space Grotesk"/>
              <a:sym typeface="Space Grotesk"/>
            </a:endParaRPr>
          </a:p>
        </p:txBody>
      </p:sp>
      <p:pic>
        <p:nvPicPr>
          <p:cNvPr id="1650" name="Google Shape;1650;p72" title="Chart">
            <a:hlinkClick r:id="rId3"/>
          </p:cNvPr>
          <p:cNvPicPr preferRelativeResize="0"/>
          <p:nvPr/>
        </p:nvPicPr>
        <p:blipFill rotWithShape="1">
          <a:blip r:embed="rId4">
            <a:alphaModFix/>
          </a:blip>
          <a:srcRect b="0" l="1048" r="0" t="0"/>
          <a:stretch/>
        </p:blipFill>
        <p:spPr>
          <a:xfrm>
            <a:off x="715100" y="1261475"/>
            <a:ext cx="3776551" cy="3045046"/>
          </a:xfrm>
          <a:prstGeom prst="rect">
            <a:avLst/>
          </a:prstGeom>
          <a:noFill/>
          <a:ln>
            <a:noFill/>
          </a:ln>
        </p:spPr>
      </p:pic>
      <p:sp>
        <p:nvSpPr>
          <p:cNvPr id="1651" name="Google Shape;1651;p72"/>
          <p:cNvSpPr txBox="1"/>
          <p:nvPr/>
        </p:nvSpPr>
        <p:spPr>
          <a:xfrm>
            <a:off x="4895850" y="1529938"/>
            <a:ext cx="952500" cy="5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29%</a:t>
            </a:r>
            <a:endParaRPr/>
          </a:p>
        </p:txBody>
      </p:sp>
      <p:sp>
        <p:nvSpPr>
          <p:cNvPr id="1652" name="Google Shape;1652;p72"/>
          <p:cNvSpPr txBox="1"/>
          <p:nvPr/>
        </p:nvSpPr>
        <p:spPr>
          <a:xfrm>
            <a:off x="4895850" y="2743263"/>
            <a:ext cx="952500" cy="5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5</a:t>
            </a:r>
            <a:r>
              <a:rPr lang="en" sz="2000">
                <a:solidFill>
                  <a:schemeClr val="dk2"/>
                </a:solidFill>
                <a:latin typeface="Krona One"/>
                <a:ea typeface="Krona One"/>
                <a:cs typeface="Krona One"/>
                <a:sym typeface="Krona One"/>
              </a:rPr>
              <a:t>5%</a:t>
            </a:r>
            <a:endParaRPr/>
          </a:p>
        </p:txBody>
      </p:sp>
      <p:sp>
        <p:nvSpPr>
          <p:cNvPr id="1653" name="Google Shape;1653;p72"/>
          <p:cNvSpPr txBox="1"/>
          <p:nvPr/>
        </p:nvSpPr>
        <p:spPr>
          <a:xfrm>
            <a:off x="4895850" y="3956588"/>
            <a:ext cx="952500" cy="5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Krona One"/>
                <a:ea typeface="Krona One"/>
                <a:cs typeface="Krona One"/>
                <a:sym typeface="Krona One"/>
              </a:rPr>
              <a:t>16</a:t>
            </a:r>
            <a:r>
              <a:rPr lang="en" sz="2000">
                <a:solidFill>
                  <a:schemeClr val="dk2"/>
                </a:solidFill>
                <a:latin typeface="Krona One"/>
                <a:ea typeface="Krona One"/>
                <a:cs typeface="Krona One"/>
                <a:sym typeface="Krona One"/>
              </a:rPr>
              <a:t>%</a:t>
            </a:r>
            <a:endParaRPr/>
          </a:p>
        </p:txBody>
      </p:sp>
      <p:cxnSp>
        <p:nvCxnSpPr>
          <p:cNvPr id="1654" name="Google Shape;1654;p72"/>
          <p:cNvCxnSpPr/>
          <p:nvPr/>
        </p:nvCxnSpPr>
        <p:spPr>
          <a:xfrm>
            <a:off x="4895850" y="1198113"/>
            <a:ext cx="0" cy="3648000"/>
          </a:xfrm>
          <a:prstGeom prst="straightConnector1">
            <a:avLst/>
          </a:prstGeom>
          <a:noFill/>
          <a:ln cap="flat" cmpd="sng" w="19050">
            <a:solidFill>
              <a:schemeClr val="dk2"/>
            </a:solidFill>
            <a:prstDash val="solid"/>
            <a:round/>
            <a:headEnd len="med" w="med" type="none"/>
            <a:tailEnd len="med" w="med" type="none"/>
          </a:ln>
        </p:spPr>
      </p:cxnSp>
      <p:sp>
        <p:nvSpPr>
          <p:cNvPr id="1655" name="Google Shape;1655;p72"/>
          <p:cNvSpPr txBox="1"/>
          <p:nvPr/>
        </p:nvSpPr>
        <p:spPr>
          <a:xfrm>
            <a:off x="471450" y="4286575"/>
            <a:ext cx="4349700" cy="44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Space Grotesk"/>
                <a:ea typeface="Space Grotesk"/>
                <a:cs typeface="Space Grotesk"/>
                <a:sym typeface="Space Grotesk"/>
              </a:rPr>
              <a:t>Follow the link in the graph to modify its data and then paste the new one here. </a:t>
            </a:r>
            <a:r>
              <a:rPr b="1" lang="en" sz="1100">
                <a:solidFill>
                  <a:schemeClr val="dk2"/>
                </a:solidFill>
                <a:uFill>
                  <a:noFill/>
                </a:uFill>
                <a:latin typeface="Space Grotesk"/>
                <a:ea typeface="Space Grotesk"/>
                <a:cs typeface="Space Grotesk"/>
                <a:sym typeface="Space Grotesk"/>
                <a:hlinkClick r:id="rId5">
                  <a:extLst>
                    <a:ext uri="{A12FA001-AC4F-418D-AE19-62706E023703}">
                      <ahyp:hlinkClr val="tx"/>
                    </a:ext>
                  </a:extLst>
                </a:hlinkClick>
              </a:rPr>
              <a:t>For more info, click here</a:t>
            </a:r>
            <a:endParaRPr b="1" sz="1100">
              <a:solidFill>
                <a:schemeClr val="dk2"/>
              </a:solidFill>
              <a:latin typeface="Space Grotesk"/>
              <a:ea typeface="Space Grotesk"/>
              <a:cs typeface="Space Grotesk"/>
              <a:sym typeface="Space Grotesk"/>
            </a:endParaRPr>
          </a:p>
        </p:txBody>
      </p:sp>
      <p:grpSp>
        <p:nvGrpSpPr>
          <p:cNvPr id="1656" name="Google Shape;1656;p72"/>
          <p:cNvGrpSpPr/>
          <p:nvPr/>
        </p:nvGrpSpPr>
        <p:grpSpPr>
          <a:xfrm flipH="1">
            <a:off x="412203" y="535050"/>
            <a:ext cx="8310900" cy="665100"/>
            <a:chOff x="420900" y="535050"/>
            <a:chExt cx="8310900" cy="665100"/>
          </a:xfrm>
        </p:grpSpPr>
        <p:cxnSp>
          <p:nvCxnSpPr>
            <p:cNvPr id="1657" name="Google Shape;1657;p72"/>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658" name="Google Shape;1658;p72"/>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cxnSp>
        <p:nvCxnSpPr>
          <p:cNvPr id="1659" name="Google Shape;1659;p72"/>
          <p:cNvCxnSpPr/>
          <p:nvPr/>
        </p:nvCxnSpPr>
        <p:spPr>
          <a:xfrm>
            <a:off x="1140050" y="534225"/>
            <a:ext cx="0" cy="6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73"/>
          <p:cNvSpPr txBox="1"/>
          <p:nvPr>
            <p:ph type="ctrTitle"/>
          </p:nvPr>
        </p:nvSpPr>
        <p:spPr>
          <a:xfrm flipH="1">
            <a:off x="717703" y="706450"/>
            <a:ext cx="5311500" cy="9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665" name="Google Shape;1665;p73"/>
          <p:cNvSpPr txBox="1"/>
          <p:nvPr>
            <p:ph idx="1" type="subTitle"/>
          </p:nvPr>
        </p:nvSpPr>
        <p:spPr>
          <a:xfrm flipH="1">
            <a:off x="717700" y="1914525"/>
            <a:ext cx="4293900" cy="106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yourcompany.com</a:t>
            </a:r>
            <a:endParaRPr/>
          </a:p>
        </p:txBody>
      </p:sp>
      <p:sp>
        <p:nvSpPr>
          <p:cNvPr id="1666" name="Google Shape;1666;p73"/>
          <p:cNvSpPr txBox="1"/>
          <p:nvPr/>
        </p:nvSpPr>
        <p:spPr>
          <a:xfrm>
            <a:off x="715100" y="4320800"/>
            <a:ext cx="3748800" cy="2877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2"/>
                </a:solidFill>
                <a:latin typeface="Space Grotesk"/>
                <a:ea typeface="Space Grotesk"/>
                <a:cs typeface="Space Grotesk"/>
                <a:sym typeface="Space Grotesk"/>
              </a:rPr>
              <a:t>Please keep this slide for attribution</a:t>
            </a:r>
            <a:endParaRPr sz="1200">
              <a:solidFill>
                <a:schemeClr val="dk2"/>
              </a:solidFill>
              <a:latin typeface="Space Grotesk"/>
              <a:ea typeface="Space Grotesk"/>
              <a:cs typeface="Space Grotesk"/>
              <a:sym typeface="Space Grotesk"/>
            </a:endParaRPr>
          </a:p>
        </p:txBody>
      </p:sp>
      <p:grpSp>
        <p:nvGrpSpPr>
          <p:cNvPr id="1667" name="Google Shape;1667;p73"/>
          <p:cNvGrpSpPr/>
          <p:nvPr/>
        </p:nvGrpSpPr>
        <p:grpSpPr>
          <a:xfrm>
            <a:off x="809249" y="3119356"/>
            <a:ext cx="1522596" cy="336057"/>
            <a:chOff x="820253" y="3814951"/>
            <a:chExt cx="1598023" cy="352705"/>
          </a:xfrm>
        </p:grpSpPr>
        <p:grpSp>
          <p:nvGrpSpPr>
            <p:cNvPr id="1668" name="Google Shape;1668;p73"/>
            <p:cNvGrpSpPr/>
            <p:nvPr/>
          </p:nvGrpSpPr>
          <p:grpSpPr>
            <a:xfrm>
              <a:off x="820253" y="3814951"/>
              <a:ext cx="352705" cy="352705"/>
              <a:chOff x="4933458" y="1687279"/>
              <a:chExt cx="397907" cy="397907"/>
            </a:xfrm>
          </p:grpSpPr>
          <p:sp>
            <p:nvSpPr>
              <p:cNvPr id="1669" name="Google Shape;1669;p7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73"/>
            <p:cNvGrpSpPr/>
            <p:nvPr/>
          </p:nvGrpSpPr>
          <p:grpSpPr>
            <a:xfrm>
              <a:off x="2065589" y="3814959"/>
              <a:ext cx="352687" cy="352687"/>
              <a:chOff x="1379798" y="1723250"/>
              <a:chExt cx="397887" cy="397887"/>
            </a:xfrm>
          </p:grpSpPr>
          <p:sp>
            <p:nvSpPr>
              <p:cNvPr id="1672" name="Google Shape;1672;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73"/>
            <p:cNvGrpSpPr/>
            <p:nvPr/>
          </p:nvGrpSpPr>
          <p:grpSpPr>
            <a:xfrm>
              <a:off x="1235377" y="3814959"/>
              <a:ext cx="352705" cy="352687"/>
              <a:chOff x="266768" y="1721375"/>
              <a:chExt cx="397907" cy="397887"/>
            </a:xfrm>
          </p:grpSpPr>
          <p:sp>
            <p:nvSpPr>
              <p:cNvPr id="1677" name="Google Shape;1677;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73"/>
            <p:cNvGrpSpPr/>
            <p:nvPr/>
          </p:nvGrpSpPr>
          <p:grpSpPr>
            <a:xfrm>
              <a:off x="1650502" y="3814959"/>
              <a:ext cx="352668" cy="352687"/>
              <a:chOff x="864491" y="1723250"/>
              <a:chExt cx="397866" cy="397887"/>
            </a:xfrm>
          </p:grpSpPr>
          <p:sp>
            <p:nvSpPr>
              <p:cNvPr id="1680" name="Google Shape;1680;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3" name="Google Shape;1683;p73"/>
          <p:cNvGrpSpPr/>
          <p:nvPr/>
        </p:nvGrpSpPr>
        <p:grpSpPr>
          <a:xfrm>
            <a:off x="419103" y="535050"/>
            <a:ext cx="8312697" cy="1293750"/>
            <a:chOff x="419103" y="535050"/>
            <a:chExt cx="8312697" cy="1293750"/>
          </a:xfrm>
        </p:grpSpPr>
        <p:cxnSp>
          <p:nvCxnSpPr>
            <p:cNvPr id="1684" name="Google Shape;1684;p73"/>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685" name="Google Shape;1685;p73"/>
            <p:cNvCxnSpPr/>
            <p:nvPr/>
          </p:nvCxnSpPr>
          <p:spPr>
            <a:xfrm>
              <a:off x="419103" y="1828800"/>
              <a:ext cx="82962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74"/>
          <p:cNvSpPr/>
          <p:nvPr/>
        </p:nvSpPr>
        <p:spPr>
          <a:xfrm flipH="1">
            <a:off x="8077253" y="538175"/>
            <a:ext cx="640500" cy="6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txBox="1"/>
          <p:nvPr>
            <p:ph type="title"/>
          </p:nvPr>
        </p:nvSpPr>
        <p:spPr>
          <a:xfrm>
            <a:off x="1123950" y="624825"/>
            <a:ext cx="68697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692" name="Google Shape;1692;p74"/>
          <p:cNvSpPr txBox="1"/>
          <p:nvPr/>
        </p:nvSpPr>
        <p:spPr>
          <a:xfrm>
            <a:off x="1527350" y="1361375"/>
            <a:ext cx="6824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95959"/>
                </a:solidFill>
                <a:latin typeface="Space Grotesk"/>
                <a:ea typeface="Space Grotesk"/>
                <a:cs typeface="Space Grotesk"/>
                <a:sym typeface="Space Grotesk"/>
              </a:rPr>
              <a:t>Here’s an assortment of alternative resources whose style fits the one of this template:</a:t>
            </a:r>
            <a:endParaRPr sz="1200">
              <a:solidFill>
                <a:srgbClr val="6E6EE3"/>
              </a:solidFill>
              <a:latin typeface="Space Grotesk"/>
              <a:ea typeface="Space Grotesk"/>
              <a:cs typeface="Space Grotesk"/>
              <a:sym typeface="Space Grotesk"/>
            </a:endParaRPr>
          </a:p>
        </p:txBody>
      </p:sp>
      <p:sp>
        <p:nvSpPr>
          <p:cNvPr id="1693" name="Google Shape;1693;p74"/>
          <p:cNvSpPr/>
          <p:nvPr/>
        </p:nvSpPr>
        <p:spPr>
          <a:xfrm>
            <a:off x="1327075" y="1857250"/>
            <a:ext cx="1638064" cy="2650195"/>
          </a:xfrm>
          <a:custGeom>
            <a:rect b="b" l="l" r="r" t="t"/>
            <a:pathLst>
              <a:path extrusionOk="0" h="70894" w="43819">
                <a:moveTo>
                  <a:pt x="652" y="1"/>
                </a:moveTo>
                <a:cubicBezTo>
                  <a:pt x="293" y="1"/>
                  <a:pt x="0" y="293"/>
                  <a:pt x="0" y="653"/>
                </a:cubicBezTo>
                <a:lnTo>
                  <a:pt x="0" y="70893"/>
                </a:lnTo>
                <a:lnTo>
                  <a:pt x="43818" y="70893"/>
                </a:lnTo>
                <a:lnTo>
                  <a:pt x="43818" y="653"/>
                </a:lnTo>
                <a:cubicBezTo>
                  <a:pt x="43818" y="293"/>
                  <a:pt x="43526" y="1"/>
                  <a:pt x="431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4"/>
          <p:cNvSpPr/>
          <p:nvPr/>
        </p:nvSpPr>
        <p:spPr>
          <a:xfrm>
            <a:off x="1327075" y="3470264"/>
            <a:ext cx="1771407" cy="1103457"/>
          </a:xfrm>
          <a:custGeom>
            <a:rect b="b" l="l" r="r" t="t"/>
            <a:pathLst>
              <a:path extrusionOk="0" h="29518" w="47386">
                <a:moveTo>
                  <a:pt x="0" y="0"/>
                </a:moveTo>
                <a:lnTo>
                  <a:pt x="0" y="29517"/>
                </a:lnTo>
                <a:lnTo>
                  <a:pt x="47385" y="29517"/>
                </a:lnTo>
                <a:lnTo>
                  <a:pt x="47385" y="23778"/>
                </a:lnTo>
                <a:lnTo>
                  <a:pt x="35539" y="23778"/>
                </a:lnTo>
                <a:lnTo>
                  <a:pt x="35539" y="18039"/>
                </a:lnTo>
                <a:lnTo>
                  <a:pt x="23693" y="18039"/>
                </a:lnTo>
                <a:lnTo>
                  <a:pt x="23693" y="9711"/>
                </a:lnTo>
                <a:lnTo>
                  <a:pt x="11847" y="9711"/>
                </a:lnTo>
                <a:lnTo>
                  <a:pt x="118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4"/>
          <p:cNvSpPr/>
          <p:nvPr/>
        </p:nvSpPr>
        <p:spPr>
          <a:xfrm>
            <a:off x="4945725" y="1912803"/>
            <a:ext cx="579409" cy="1032988"/>
          </a:xfrm>
          <a:custGeom>
            <a:rect b="b" l="l" r="r" t="t"/>
            <a:pathLst>
              <a:path extrusionOk="0" h="46416" w="26035">
                <a:moveTo>
                  <a:pt x="20152" y="0"/>
                </a:moveTo>
                <a:cubicBezTo>
                  <a:pt x="20022" y="0"/>
                  <a:pt x="19890" y="48"/>
                  <a:pt x="19785" y="152"/>
                </a:cubicBezTo>
                <a:cubicBezTo>
                  <a:pt x="17990" y="1913"/>
                  <a:pt x="13235" y="7400"/>
                  <a:pt x="14709" y="14899"/>
                </a:cubicBezTo>
                <a:cubicBezTo>
                  <a:pt x="14956" y="16152"/>
                  <a:pt x="14887" y="17447"/>
                  <a:pt x="14507" y="18666"/>
                </a:cubicBezTo>
                <a:lnTo>
                  <a:pt x="13722" y="21177"/>
                </a:lnTo>
                <a:cubicBezTo>
                  <a:pt x="13725" y="21155"/>
                  <a:pt x="13727" y="21134"/>
                  <a:pt x="13729" y="21112"/>
                </a:cubicBezTo>
                <a:cubicBezTo>
                  <a:pt x="13734" y="21065"/>
                  <a:pt x="13739" y="21020"/>
                  <a:pt x="13743" y="20972"/>
                </a:cubicBezTo>
                <a:cubicBezTo>
                  <a:pt x="13747" y="20929"/>
                  <a:pt x="13751" y="20885"/>
                  <a:pt x="13755" y="20840"/>
                </a:cubicBezTo>
                <a:cubicBezTo>
                  <a:pt x="13758" y="20793"/>
                  <a:pt x="13763" y="20745"/>
                  <a:pt x="13767" y="20696"/>
                </a:cubicBezTo>
                <a:cubicBezTo>
                  <a:pt x="13770" y="20651"/>
                  <a:pt x="13773" y="20605"/>
                  <a:pt x="13777" y="20560"/>
                </a:cubicBezTo>
                <a:cubicBezTo>
                  <a:pt x="13780" y="20511"/>
                  <a:pt x="13784" y="20462"/>
                  <a:pt x="13787" y="20412"/>
                </a:cubicBezTo>
                <a:cubicBezTo>
                  <a:pt x="13790" y="20366"/>
                  <a:pt x="13793" y="20319"/>
                  <a:pt x="13795" y="20272"/>
                </a:cubicBezTo>
                <a:cubicBezTo>
                  <a:pt x="13798" y="20222"/>
                  <a:pt x="13802" y="20172"/>
                  <a:pt x="13804" y="20121"/>
                </a:cubicBezTo>
                <a:cubicBezTo>
                  <a:pt x="13806" y="20073"/>
                  <a:pt x="13808" y="20025"/>
                  <a:pt x="13810" y="19977"/>
                </a:cubicBezTo>
                <a:cubicBezTo>
                  <a:pt x="13812" y="19926"/>
                  <a:pt x="13815" y="19875"/>
                  <a:pt x="13817" y="19824"/>
                </a:cubicBezTo>
                <a:cubicBezTo>
                  <a:pt x="13818" y="19774"/>
                  <a:pt x="13819" y="19725"/>
                  <a:pt x="13821" y="19675"/>
                </a:cubicBezTo>
                <a:cubicBezTo>
                  <a:pt x="13822" y="19623"/>
                  <a:pt x="13823" y="19571"/>
                  <a:pt x="13824" y="19519"/>
                </a:cubicBezTo>
                <a:cubicBezTo>
                  <a:pt x="13825" y="19469"/>
                  <a:pt x="13826" y="19418"/>
                  <a:pt x="13826" y="19367"/>
                </a:cubicBezTo>
                <a:cubicBezTo>
                  <a:pt x="13828" y="19314"/>
                  <a:pt x="13828" y="19261"/>
                  <a:pt x="13829" y="19208"/>
                </a:cubicBezTo>
                <a:lnTo>
                  <a:pt x="13829" y="19053"/>
                </a:lnTo>
                <a:cubicBezTo>
                  <a:pt x="13829" y="18999"/>
                  <a:pt x="13829" y="18945"/>
                  <a:pt x="13828" y="18890"/>
                </a:cubicBezTo>
                <a:cubicBezTo>
                  <a:pt x="13826" y="18836"/>
                  <a:pt x="13825" y="18784"/>
                  <a:pt x="13824" y="18732"/>
                </a:cubicBezTo>
                <a:cubicBezTo>
                  <a:pt x="13823" y="18679"/>
                  <a:pt x="13822" y="18623"/>
                  <a:pt x="13820" y="18567"/>
                </a:cubicBezTo>
                <a:cubicBezTo>
                  <a:pt x="13819" y="18511"/>
                  <a:pt x="13817" y="18459"/>
                  <a:pt x="13815" y="18406"/>
                </a:cubicBezTo>
                <a:cubicBezTo>
                  <a:pt x="13812" y="18352"/>
                  <a:pt x="13810" y="18295"/>
                  <a:pt x="13808" y="18238"/>
                </a:cubicBezTo>
                <a:cubicBezTo>
                  <a:pt x="13805" y="18182"/>
                  <a:pt x="13803" y="18130"/>
                  <a:pt x="13799" y="18076"/>
                </a:cubicBezTo>
                <a:cubicBezTo>
                  <a:pt x="13796" y="18019"/>
                  <a:pt x="13793" y="17962"/>
                  <a:pt x="13790" y="17905"/>
                </a:cubicBezTo>
                <a:cubicBezTo>
                  <a:pt x="13785" y="17848"/>
                  <a:pt x="13782" y="17794"/>
                  <a:pt x="13778" y="17739"/>
                </a:cubicBezTo>
                <a:cubicBezTo>
                  <a:pt x="13773" y="17684"/>
                  <a:pt x="13769" y="17624"/>
                  <a:pt x="13764" y="17567"/>
                </a:cubicBezTo>
                <a:cubicBezTo>
                  <a:pt x="13759" y="17509"/>
                  <a:pt x="13754" y="17454"/>
                  <a:pt x="13748" y="17398"/>
                </a:cubicBezTo>
                <a:cubicBezTo>
                  <a:pt x="13744" y="17342"/>
                  <a:pt x="13739" y="17282"/>
                  <a:pt x="13732" y="17224"/>
                </a:cubicBezTo>
                <a:cubicBezTo>
                  <a:pt x="13727" y="17165"/>
                  <a:pt x="13720" y="17111"/>
                  <a:pt x="13714" y="17053"/>
                </a:cubicBezTo>
                <a:cubicBezTo>
                  <a:pt x="13707" y="16995"/>
                  <a:pt x="13700" y="16935"/>
                  <a:pt x="13693" y="16877"/>
                </a:cubicBezTo>
                <a:cubicBezTo>
                  <a:pt x="13687" y="16817"/>
                  <a:pt x="13679" y="16761"/>
                  <a:pt x="13672" y="16704"/>
                </a:cubicBezTo>
                <a:cubicBezTo>
                  <a:pt x="13664" y="16646"/>
                  <a:pt x="13655" y="16586"/>
                  <a:pt x="13648" y="16526"/>
                </a:cubicBezTo>
                <a:cubicBezTo>
                  <a:pt x="13639" y="16465"/>
                  <a:pt x="13630" y="16409"/>
                  <a:pt x="13622" y="16350"/>
                </a:cubicBezTo>
                <a:cubicBezTo>
                  <a:pt x="13612" y="16291"/>
                  <a:pt x="13603" y="16230"/>
                  <a:pt x="13594" y="16171"/>
                </a:cubicBezTo>
                <a:cubicBezTo>
                  <a:pt x="13584" y="16110"/>
                  <a:pt x="13574" y="16053"/>
                  <a:pt x="13563" y="15994"/>
                </a:cubicBezTo>
                <a:cubicBezTo>
                  <a:pt x="13554" y="15936"/>
                  <a:pt x="13543" y="15873"/>
                  <a:pt x="13531" y="15812"/>
                </a:cubicBezTo>
                <a:cubicBezTo>
                  <a:pt x="13520" y="15751"/>
                  <a:pt x="13509" y="15693"/>
                  <a:pt x="13497" y="15635"/>
                </a:cubicBezTo>
                <a:cubicBezTo>
                  <a:pt x="13485" y="15575"/>
                  <a:pt x="13473" y="15512"/>
                  <a:pt x="13460" y="15450"/>
                </a:cubicBezTo>
                <a:cubicBezTo>
                  <a:pt x="13448" y="15388"/>
                  <a:pt x="13435" y="15331"/>
                  <a:pt x="13422" y="15272"/>
                </a:cubicBezTo>
                <a:cubicBezTo>
                  <a:pt x="13409" y="15212"/>
                  <a:pt x="13395" y="15148"/>
                  <a:pt x="13381" y="15085"/>
                </a:cubicBezTo>
                <a:cubicBezTo>
                  <a:pt x="13368" y="15026"/>
                  <a:pt x="13353" y="14965"/>
                  <a:pt x="13339" y="14906"/>
                </a:cubicBezTo>
                <a:cubicBezTo>
                  <a:pt x="13325" y="14845"/>
                  <a:pt x="13310" y="14781"/>
                  <a:pt x="13294" y="14719"/>
                </a:cubicBezTo>
                <a:cubicBezTo>
                  <a:pt x="13277" y="14657"/>
                  <a:pt x="13262" y="14598"/>
                  <a:pt x="13246" y="14537"/>
                </a:cubicBezTo>
                <a:cubicBezTo>
                  <a:pt x="13230" y="14477"/>
                  <a:pt x="13213" y="14413"/>
                  <a:pt x="13196" y="14350"/>
                </a:cubicBezTo>
                <a:cubicBezTo>
                  <a:pt x="13179" y="14288"/>
                  <a:pt x="13161" y="14229"/>
                  <a:pt x="13143" y="14167"/>
                </a:cubicBezTo>
                <a:cubicBezTo>
                  <a:pt x="13126" y="14106"/>
                  <a:pt x="13107" y="14042"/>
                  <a:pt x="13088" y="13978"/>
                </a:cubicBezTo>
                <a:cubicBezTo>
                  <a:pt x="13069" y="13918"/>
                  <a:pt x="13050" y="13857"/>
                  <a:pt x="13031" y="13795"/>
                </a:cubicBezTo>
                <a:cubicBezTo>
                  <a:pt x="13012" y="13735"/>
                  <a:pt x="12990" y="13670"/>
                  <a:pt x="12970" y="13606"/>
                </a:cubicBezTo>
                <a:cubicBezTo>
                  <a:pt x="12950" y="13543"/>
                  <a:pt x="12930" y="13483"/>
                  <a:pt x="12908" y="13422"/>
                </a:cubicBezTo>
                <a:cubicBezTo>
                  <a:pt x="12886" y="13361"/>
                  <a:pt x="12865" y="13296"/>
                  <a:pt x="12842" y="13232"/>
                </a:cubicBezTo>
                <a:cubicBezTo>
                  <a:pt x="12819" y="13169"/>
                  <a:pt x="12797" y="13110"/>
                  <a:pt x="12775" y="13048"/>
                </a:cubicBezTo>
                <a:cubicBezTo>
                  <a:pt x="12751" y="12986"/>
                  <a:pt x="12727" y="12921"/>
                  <a:pt x="12703" y="12858"/>
                </a:cubicBezTo>
                <a:cubicBezTo>
                  <a:pt x="12678" y="12796"/>
                  <a:pt x="12654" y="12735"/>
                  <a:pt x="12630" y="12672"/>
                </a:cubicBezTo>
                <a:cubicBezTo>
                  <a:pt x="12605" y="12610"/>
                  <a:pt x="12579" y="12545"/>
                  <a:pt x="12553" y="12483"/>
                </a:cubicBezTo>
                <a:cubicBezTo>
                  <a:pt x="12527" y="12420"/>
                  <a:pt x="12501" y="12359"/>
                  <a:pt x="12474" y="12297"/>
                </a:cubicBezTo>
                <a:cubicBezTo>
                  <a:pt x="12448" y="12234"/>
                  <a:pt x="12419" y="12171"/>
                  <a:pt x="12391" y="12108"/>
                </a:cubicBezTo>
                <a:cubicBezTo>
                  <a:pt x="12362" y="12044"/>
                  <a:pt x="12335" y="11983"/>
                  <a:pt x="12307" y="11921"/>
                </a:cubicBezTo>
                <a:cubicBezTo>
                  <a:pt x="12278" y="11859"/>
                  <a:pt x="12247" y="11794"/>
                  <a:pt x="12218" y="11731"/>
                </a:cubicBezTo>
                <a:cubicBezTo>
                  <a:pt x="12188" y="11667"/>
                  <a:pt x="12157" y="11606"/>
                  <a:pt x="12127" y="11545"/>
                </a:cubicBezTo>
                <a:cubicBezTo>
                  <a:pt x="12097" y="11483"/>
                  <a:pt x="12064" y="11418"/>
                  <a:pt x="12033" y="11354"/>
                </a:cubicBezTo>
                <a:cubicBezTo>
                  <a:pt x="12000" y="11291"/>
                  <a:pt x="11968" y="11230"/>
                  <a:pt x="11935" y="11169"/>
                </a:cubicBezTo>
                <a:cubicBezTo>
                  <a:pt x="11903" y="11106"/>
                  <a:pt x="11868" y="11042"/>
                  <a:pt x="11833" y="10979"/>
                </a:cubicBezTo>
                <a:cubicBezTo>
                  <a:pt x="11800" y="10916"/>
                  <a:pt x="11766" y="10856"/>
                  <a:pt x="11732" y="10794"/>
                </a:cubicBezTo>
                <a:cubicBezTo>
                  <a:pt x="11696" y="10732"/>
                  <a:pt x="11660" y="10667"/>
                  <a:pt x="11623" y="10604"/>
                </a:cubicBezTo>
                <a:cubicBezTo>
                  <a:pt x="11587" y="10541"/>
                  <a:pt x="11551" y="10481"/>
                  <a:pt x="11514" y="10419"/>
                </a:cubicBezTo>
                <a:cubicBezTo>
                  <a:pt x="11477" y="10357"/>
                  <a:pt x="11437" y="10292"/>
                  <a:pt x="11399" y="10230"/>
                </a:cubicBezTo>
                <a:cubicBezTo>
                  <a:pt x="11360" y="10167"/>
                  <a:pt x="11322" y="10107"/>
                  <a:pt x="11283" y="10045"/>
                </a:cubicBezTo>
                <a:cubicBezTo>
                  <a:pt x="11244" y="9984"/>
                  <a:pt x="11202" y="9920"/>
                  <a:pt x="11161" y="9856"/>
                </a:cubicBezTo>
                <a:cubicBezTo>
                  <a:pt x="11121" y="9793"/>
                  <a:pt x="11080" y="9735"/>
                  <a:pt x="11038" y="9673"/>
                </a:cubicBezTo>
                <a:cubicBezTo>
                  <a:pt x="10997" y="9611"/>
                  <a:pt x="10954" y="9547"/>
                  <a:pt x="10910" y="9485"/>
                </a:cubicBezTo>
                <a:cubicBezTo>
                  <a:pt x="10866" y="9423"/>
                  <a:pt x="10824" y="9363"/>
                  <a:pt x="10780" y="9302"/>
                </a:cubicBezTo>
                <a:cubicBezTo>
                  <a:pt x="10736" y="9242"/>
                  <a:pt x="10690" y="9178"/>
                  <a:pt x="10644" y="9116"/>
                </a:cubicBezTo>
                <a:cubicBezTo>
                  <a:pt x="10599" y="9054"/>
                  <a:pt x="10554" y="8994"/>
                  <a:pt x="10508" y="8934"/>
                </a:cubicBezTo>
                <a:cubicBezTo>
                  <a:pt x="10461" y="8873"/>
                  <a:pt x="10412" y="8811"/>
                  <a:pt x="10365" y="8749"/>
                </a:cubicBezTo>
                <a:cubicBezTo>
                  <a:pt x="10316" y="8687"/>
                  <a:pt x="10269" y="8629"/>
                  <a:pt x="10221" y="8568"/>
                </a:cubicBezTo>
                <a:cubicBezTo>
                  <a:pt x="10171" y="8508"/>
                  <a:pt x="10120" y="8446"/>
                  <a:pt x="10069" y="8384"/>
                </a:cubicBezTo>
                <a:cubicBezTo>
                  <a:pt x="10018" y="8322"/>
                  <a:pt x="9968" y="8264"/>
                  <a:pt x="9917" y="8204"/>
                </a:cubicBezTo>
                <a:cubicBezTo>
                  <a:pt x="9866" y="8144"/>
                  <a:pt x="9812" y="8083"/>
                  <a:pt x="9759" y="8022"/>
                </a:cubicBezTo>
                <a:cubicBezTo>
                  <a:pt x="9705" y="7961"/>
                  <a:pt x="9653" y="7903"/>
                  <a:pt x="9600" y="7844"/>
                </a:cubicBezTo>
                <a:cubicBezTo>
                  <a:pt x="9546" y="7785"/>
                  <a:pt x="9490" y="7723"/>
                  <a:pt x="9433" y="7664"/>
                </a:cubicBezTo>
                <a:cubicBezTo>
                  <a:pt x="9377" y="7603"/>
                  <a:pt x="9323" y="7545"/>
                  <a:pt x="9265" y="7487"/>
                </a:cubicBezTo>
                <a:cubicBezTo>
                  <a:pt x="9209" y="7428"/>
                  <a:pt x="9150" y="7368"/>
                  <a:pt x="9091" y="7308"/>
                </a:cubicBezTo>
                <a:cubicBezTo>
                  <a:pt x="9032" y="7249"/>
                  <a:pt x="8975" y="7191"/>
                  <a:pt x="8917" y="7134"/>
                </a:cubicBezTo>
                <a:cubicBezTo>
                  <a:pt x="8885" y="7104"/>
                  <a:pt x="8856" y="7073"/>
                  <a:pt x="8826" y="7043"/>
                </a:cubicBezTo>
                <a:cubicBezTo>
                  <a:pt x="8822" y="7040"/>
                  <a:pt x="8818" y="7037"/>
                  <a:pt x="8815" y="7034"/>
                </a:cubicBezTo>
                <a:lnTo>
                  <a:pt x="8813" y="7033"/>
                </a:lnTo>
                <a:cubicBezTo>
                  <a:pt x="8783" y="7004"/>
                  <a:pt x="8745" y="6990"/>
                  <a:pt x="8708" y="6990"/>
                </a:cubicBezTo>
                <a:cubicBezTo>
                  <a:pt x="8647" y="6990"/>
                  <a:pt x="8588" y="7027"/>
                  <a:pt x="8567" y="7093"/>
                </a:cubicBezTo>
                <a:lnTo>
                  <a:pt x="8561" y="7108"/>
                </a:lnTo>
                <a:cubicBezTo>
                  <a:pt x="8560" y="7112"/>
                  <a:pt x="8559" y="7118"/>
                  <a:pt x="8557" y="7122"/>
                </a:cubicBezTo>
                <a:lnTo>
                  <a:pt x="8544" y="7159"/>
                </a:lnTo>
                <a:cubicBezTo>
                  <a:pt x="8539" y="7175"/>
                  <a:pt x="8533" y="7191"/>
                  <a:pt x="8528" y="7210"/>
                </a:cubicBezTo>
                <a:cubicBezTo>
                  <a:pt x="8523" y="7223"/>
                  <a:pt x="8519" y="7237"/>
                  <a:pt x="8515" y="7250"/>
                </a:cubicBezTo>
                <a:lnTo>
                  <a:pt x="8496" y="7309"/>
                </a:lnTo>
                <a:cubicBezTo>
                  <a:pt x="8492" y="7325"/>
                  <a:pt x="8488" y="7341"/>
                  <a:pt x="8482" y="7357"/>
                </a:cubicBezTo>
                <a:cubicBezTo>
                  <a:pt x="8477" y="7378"/>
                  <a:pt x="8470" y="7399"/>
                  <a:pt x="8464" y="7421"/>
                </a:cubicBezTo>
                <a:cubicBezTo>
                  <a:pt x="8458" y="7438"/>
                  <a:pt x="8453" y="7457"/>
                  <a:pt x="8448" y="7475"/>
                </a:cubicBezTo>
                <a:cubicBezTo>
                  <a:pt x="8441" y="7499"/>
                  <a:pt x="8435" y="7523"/>
                  <a:pt x="8427" y="7548"/>
                </a:cubicBezTo>
                <a:cubicBezTo>
                  <a:pt x="8422" y="7566"/>
                  <a:pt x="8416" y="7584"/>
                  <a:pt x="8411" y="7603"/>
                </a:cubicBezTo>
                <a:cubicBezTo>
                  <a:pt x="8403" y="7630"/>
                  <a:pt x="8396" y="7660"/>
                  <a:pt x="8388" y="7690"/>
                </a:cubicBezTo>
                <a:cubicBezTo>
                  <a:pt x="8383" y="7707"/>
                  <a:pt x="8377" y="7725"/>
                  <a:pt x="8373" y="7744"/>
                </a:cubicBezTo>
                <a:cubicBezTo>
                  <a:pt x="8363" y="7778"/>
                  <a:pt x="8353" y="7814"/>
                  <a:pt x="8344" y="7851"/>
                </a:cubicBezTo>
                <a:cubicBezTo>
                  <a:pt x="8340" y="7865"/>
                  <a:pt x="8336" y="7879"/>
                  <a:pt x="8333" y="7894"/>
                </a:cubicBezTo>
                <a:cubicBezTo>
                  <a:pt x="8319" y="7946"/>
                  <a:pt x="8306" y="8000"/>
                  <a:pt x="8292" y="8057"/>
                </a:cubicBezTo>
                <a:cubicBezTo>
                  <a:pt x="8289" y="8066"/>
                  <a:pt x="8287" y="8076"/>
                  <a:pt x="8285" y="8086"/>
                </a:cubicBezTo>
                <a:cubicBezTo>
                  <a:pt x="8273" y="8133"/>
                  <a:pt x="8261" y="8179"/>
                  <a:pt x="8250" y="8228"/>
                </a:cubicBezTo>
                <a:cubicBezTo>
                  <a:pt x="8245" y="8250"/>
                  <a:pt x="8240" y="8272"/>
                  <a:pt x="8234" y="8294"/>
                </a:cubicBezTo>
                <a:cubicBezTo>
                  <a:pt x="8225" y="8332"/>
                  <a:pt x="8217" y="8370"/>
                  <a:pt x="8207" y="8410"/>
                </a:cubicBezTo>
                <a:cubicBezTo>
                  <a:pt x="8202" y="8436"/>
                  <a:pt x="8196" y="8462"/>
                  <a:pt x="8190" y="8488"/>
                </a:cubicBezTo>
                <a:cubicBezTo>
                  <a:pt x="8181" y="8526"/>
                  <a:pt x="8173" y="8564"/>
                  <a:pt x="8165" y="8603"/>
                </a:cubicBezTo>
                <a:cubicBezTo>
                  <a:pt x="8158" y="8630"/>
                  <a:pt x="8153" y="8658"/>
                  <a:pt x="8146" y="8687"/>
                </a:cubicBezTo>
                <a:cubicBezTo>
                  <a:pt x="8139" y="8726"/>
                  <a:pt x="8130" y="8765"/>
                  <a:pt x="8121" y="8805"/>
                </a:cubicBezTo>
                <a:cubicBezTo>
                  <a:pt x="8116" y="8834"/>
                  <a:pt x="8110" y="8865"/>
                  <a:pt x="8104" y="8894"/>
                </a:cubicBezTo>
                <a:cubicBezTo>
                  <a:pt x="8096" y="8935"/>
                  <a:pt x="8088" y="8975"/>
                  <a:pt x="8079" y="9016"/>
                </a:cubicBezTo>
                <a:cubicBezTo>
                  <a:pt x="8074" y="9048"/>
                  <a:pt x="8067" y="9079"/>
                  <a:pt x="8061" y="9111"/>
                </a:cubicBezTo>
                <a:cubicBezTo>
                  <a:pt x="8053" y="9153"/>
                  <a:pt x="8046" y="9195"/>
                  <a:pt x="8038" y="9237"/>
                </a:cubicBezTo>
                <a:cubicBezTo>
                  <a:pt x="8032" y="9270"/>
                  <a:pt x="8026" y="9302"/>
                  <a:pt x="8020" y="9335"/>
                </a:cubicBezTo>
                <a:cubicBezTo>
                  <a:pt x="8012" y="9379"/>
                  <a:pt x="8005" y="9425"/>
                  <a:pt x="7997" y="9469"/>
                </a:cubicBezTo>
                <a:cubicBezTo>
                  <a:pt x="7992" y="9503"/>
                  <a:pt x="7986" y="9535"/>
                  <a:pt x="7981" y="9568"/>
                </a:cubicBezTo>
                <a:cubicBezTo>
                  <a:pt x="7972" y="9615"/>
                  <a:pt x="7964" y="9664"/>
                  <a:pt x="7957" y="9713"/>
                </a:cubicBezTo>
                <a:cubicBezTo>
                  <a:pt x="7953" y="9745"/>
                  <a:pt x="7947" y="9777"/>
                  <a:pt x="7942" y="9809"/>
                </a:cubicBezTo>
                <a:cubicBezTo>
                  <a:pt x="7933" y="9865"/>
                  <a:pt x="7925" y="9921"/>
                  <a:pt x="7917" y="9977"/>
                </a:cubicBezTo>
                <a:lnTo>
                  <a:pt x="7906" y="10058"/>
                </a:lnTo>
                <a:cubicBezTo>
                  <a:pt x="7894" y="10143"/>
                  <a:pt x="7882" y="10228"/>
                  <a:pt x="7871" y="10315"/>
                </a:cubicBezTo>
                <a:cubicBezTo>
                  <a:pt x="7870" y="10321"/>
                  <a:pt x="7870" y="10326"/>
                  <a:pt x="7869" y="10330"/>
                </a:cubicBezTo>
                <a:cubicBezTo>
                  <a:pt x="7859" y="10412"/>
                  <a:pt x="7850" y="10495"/>
                  <a:pt x="7840" y="10578"/>
                </a:cubicBezTo>
                <a:cubicBezTo>
                  <a:pt x="7837" y="10609"/>
                  <a:pt x="7833" y="10640"/>
                  <a:pt x="7830" y="10670"/>
                </a:cubicBezTo>
                <a:cubicBezTo>
                  <a:pt x="7824" y="10730"/>
                  <a:pt x="7817" y="10790"/>
                  <a:pt x="7811" y="10849"/>
                </a:cubicBezTo>
                <a:cubicBezTo>
                  <a:pt x="7807" y="10886"/>
                  <a:pt x="7804" y="10923"/>
                  <a:pt x="7801" y="10960"/>
                </a:cubicBezTo>
                <a:cubicBezTo>
                  <a:pt x="7795" y="11015"/>
                  <a:pt x="7790" y="11071"/>
                  <a:pt x="7786" y="11129"/>
                </a:cubicBezTo>
                <a:cubicBezTo>
                  <a:pt x="7782" y="11168"/>
                  <a:pt x="7779" y="11207"/>
                  <a:pt x="7776" y="11247"/>
                </a:cubicBezTo>
                <a:cubicBezTo>
                  <a:pt x="7772" y="11302"/>
                  <a:pt x="7767" y="11357"/>
                  <a:pt x="7763" y="11413"/>
                </a:cubicBezTo>
                <a:cubicBezTo>
                  <a:pt x="7761" y="11455"/>
                  <a:pt x="7758" y="11496"/>
                  <a:pt x="7755" y="11537"/>
                </a:cubicBezTo>
                <a:cubicBezTo>
                  <a:pt x="7752" y="11593"/>
                  <a:pt x="7749" y="11648"/>
                  <a:pt x="7746" y="11705"/>
                </a:cubicBezTo>
                <a:cubicBezTo>
                  <a:pt x="7743" y="11747"/>
                  <a:pt x="7741" y="11790"/>
                  <a:pt x="7739" y="11833"/>
                </a:cubicBezTo>
                <a:cubicBezTo>
                  <a:pt x="7736" y="11890"/>
                  <a:pt x="7734" y="11946"/>
                  <a:pt x="7732" y="12004"/>
                </a:cubicBezTo>
                <a:cubicBezTo>
                  <a:pt x="7729" y="12047"/>
                  <a:pt x="7728" y="12090"/>
                  <a:pt x="7726" y="12134"/>
                </a:cubicBezTo>
                <a:cubicBezTo>
                  <a:pt x="7725" y="12192"/>
                  <a:pt x="7723" y="12251"/>
                  <a:pt x="7722" y="12310"/>
                </a:cubicBezTo>
                <a:cubicBezTo>
                  <a:pt x="7721" y="12353"/>
                  <a:pt x="7720" y="12396"/>
                  <a:pt x="7720" y="12439"/>
                </a:cubicBezTo>
                <a:cubicBezTo>
                  <a:pt x="7719" y="12501"/>
                  <a:pt x="7717" y="12563"/>
                  <a:pt x="7717" y="12625"/>
                </a:cubicBezTo>
                <a:cubicBezTo>
                  <a:pt x="7717" y="12667"/>
                  <a:pt x="7716" y="12708"/>
                  <a:pt x="7716" y="12750"/>
                </a:cubicBezTo>
                <a:cubicBezTo>
                  <a:pt x="7716" y="12818"/>
                  <a:pt x="7717" y="12888"/>
                  <a:pt x="7719" y="12956"/>
                </a:cubicBezTo>
                <a:cubicBezTo>
                  <a:pt x="7719" y="12993"/>
                  <a:pt x="7719" y="13030"/>
                  <a:pt x="7720" y="13066"/>
                </a:cubicBezTo>
                <a:cubicBezTo>
                  <a:pt x="7721" y="13158"/>
                  <a:pt x="7724" y="13252"/>
                  <a:pt x="7727" y="13346"/>
                </a:cubicBezTo>
                <a:cubicBezTo>
                  <a:pt x="7727" y="13359"/>
                  <a:pt x="7727" y="13373"/>
                  <a:pt x="7728" y="13386"/>
                </a:cubicBezTo>
                <a:cubicBezTo>
                  <a:pt x="7732" y="13493"/>
                  <a:pt x="7737" y="13601"/>
                  <a:pt x="7742" y="13711"/>
                </a:cubicBezTo>
                <a:cubicBezTo>
                  <a:pt x="7745" y="13744"/>
                  <a:pt x="7747" y="13778"/>
                  <a:pt x="7749" y="13812"/>
                </a:cubicBezTo>
                <a:cubicBezTo>
                  <a:pt x="7753" y="13887"/>
                  <a:pt x="7758" y="13963"/>
                  <a:pt x="7763" y="14040"/>
                </a:cubicBezTo>
                <a:cubicBezTo>
                  <a:pt x="7766" y="14082"/>
                  <a:pt x="7771" y="14125"/>
                  <a:pt x="7774" y="14168"/>
                </a:cubicBezTo>
                <a:cubicBezTo>
                  <a:pt x="7779" y="14235"/>
                  <a:pt x="7785" y="14304"/>
                  <a:pt x="7791" y="14373"/>
                </a:cubicBezTo>
                <a:cubicBezTo>
                  <a:pt x="7795" y="14419"/>
                  <a:pt x="7800" y="14466"/>
                  <a:pt x="7804" y="14512"/>
                </a:cubicBezTo>
                <a:cubicBezTo>
                  <a:pt x="7811" y="14578"/>
                  <a:pt x="7818" y="14643"/>
                  <a:pt x="7825" y="14709"/>
                </a:cubicBezTo>
                <a:cubicBezTo>
                  <a:pt x="7830" y="14758"/>
                  <a:pt x="7837" y="14807"/>
                  <a:pt x="7842" y="14856"/>
                </a:cubicBezTo>
                <a:cubicBezTo>
                  <a:pt x="7850" y="14921"/>
                  <a:pt x="7858" y="14986"/>
                  <a:pt x="7867" y="15051"/>
                </a:cubicBezTo>
                <a:cubicBezTo>
                  <a:pt x="7873" y="15101"/>
                  <a:pt x="7880" y="15149"/>
                  <a:pt x="7888" y="15199"/>
                </a:cubicBezTo>
                <a:cubicBezTo>
                  <a:pt x="7896" y="15265"/>
                  <a:pt x="7906" y="15330"/>
                  <a:pt x="7917" y="15396"/>
                </a:cubicBezTo>
                <a:cubicBezTo>
                  <a:pt x="7924" y="15446"/>
                  <a:pt x="7932" y="15496"/>
                  <a:pt x="7940" y="15546"/>
                </a:cubicBezTo>
                <a:cubicBezTo>
                  <a:pt x="7950" y="15612"/>
                  <a:pt x="7962" y="15679"/>
                  <a:pt x="7974" y="15746"/>
                </a:cubicBezTo>
                <a:cubicBezTo>
                  <a:pt x="7983" y="15795"/>
                  <a:pt x="7992" y="15845"/>
                  <a:pt x="8000" y="15893"/>
                </a:cubicBezTo>
                <a:cubicBezTo>
                  <a:pt x="8013" y="15963"/>
                  <a:pt x="8027" y="16031"/>
                  <a:pt x="8041" y="16100"/>
                </a:cubicBezTo>
                <a:cubicBezTo>
                  <a:pt x="8051" y="16148"/>
                  <a:pt x="8060" y="16196"/>
                  <a:pt x="8071" y="16244"/>
                </a:cubicBezTo>
                <a:cubicBezTo>
                  <a:pt x="8086" y="16317"/>
                  <a:pt x="8102" y="16392"/>
                  <a:pt x="8118" y="16465"/>
                </a:cubicBezTo>
                <a:cubicBezTo>
                  <a:pt x="8128" y="16509"/>
                  <a:pt x="8138" y="16552"/>
                  <a:pt x="8147" y="16595"/>
                </a:cubicBezTo>
                <a:cubicBezTo>
                  <a:pt x="8168" y="16685"/>
                  <a:pt x="8191" y="16774"/>
                  <a:pt x="8214" y="16864"/>
                </a:cubicBezTo>
                <a:cubicBezTo>
                  <a:pt x="8220" y="16892"/>
                  <a:pt x="8227" y="16920"/>
                  <a:pt x="8234" y="16949"/>
                </a:cubicBezTo>
                <a:cubicBezTo>
                  <a:pt x="8264" y="17068"/>
                  <a:pt x="8297" y="17186"/>
                  <a:pt x="8331" y="17304"/>
                </a:cubicBezTo>
                <a:cubicBezTo>
                  <a:pt x="8339" y="17334"/>
                  <a:pt x="8348" y="17364"/>
                  <a:pt x="8358" y="17394"/>
                </a:cubicBezTo>
                <a:cubicBezTo>
                  <a:pt x="8384" y="17482"/>
                  <a:pt x="8410" y="17571"/>
                  <a:pt x="8437" y="17660"/>
                </a:cubicBezTo>
                <a:cubicBezTo>
                  <a:pt x="8451" y="17704"/>
                  <a:pt x="8465" y="17748"/>
                  <a:pt x="8479" y="17792"/>
                </a:cubicBezTo>
                <a:cubicBezTo>
                  <a:pt x="8504" y="17867"/>
                  <a:pt x="8528" y="17942"/>
                  <a:pt x="8553" y="18017"/>
                </a:cubicBezTo>
                <a:cubicBezTo>
                  <a:pt x="8570" y="18066"/>
                  <a:pt x="8586" y="18115"/>
                  <a:pt x="8604" y="18164"/>
                </a:cubicBezTo>
                <a:cubicBezTo>
                  <a:pt x="8628" y="18234"/>
                  <a:pt x="8653" y="18304"/>
                  <a:pt x="8679" y="18375"/>
                </a:cubicBezTo>
                <a:cubicBezTo>
                  <a:pt x="8698" y="18426"/>
                  <a:pt x="8717" y="18477"/>
                  <a:pt x="8737" y="18528"/>
                </a:cubicBezTo>
                <a:cubicBezTo>
                  <a:pt x="8763" y="18597"/>
                  <a:pt x="8790" y="18666"/>
                  <a:pt x="8817" y="18735"/>
                </a:cubicBezTo>
                <a:cubicBezTo>
                  <a:pt x="8837" y="18786"/>
                  <a:pt x="8858" y="18837"/>
                  <a:pt x="8880" y="18889"/>
                </a:cubicBezTo>
                <a:cubicBezTo>
                  <a:pt x="8908" y="18958"/>
                  <a:pt x="8936" y="19027"/>
                  <a:pt x="8965" y="19095"/>
                </a:cubicBezTo>
                <a:cubicBezTo>
                  <a:pt x="8988" y="19146"/>
                  <a:pt x="9011" y="19198"/>
                  <a:pt x="9034" y="19250"/>
                </a:cubicBezTo>
                <a:cubicBezTo>
                  <a:pt x="9064" y="19318"/>
                  <a:pt x="9095" y="19388"/>
                  <a:pt x="9127" y="19456"/>
                </a:cubicBezTo>
                <a:cubicBezTo>
                  <a:pt x="9150" y="19507"/>
                  <a:pt x="9174" y="19559"/>
                  <a:pt x="9198" y="19610"/>
                </a:cubicBezTo>
                <a:cubicBezTo>
                  <a:pt x="9232" y="19679"/>
                  <a:pt x="9266" y="19749"/>
                  <a:pt x="9300" y="19819"/>
                </a:cubicBezTo>
                <a:cubicBezTo>
                  <a:pt x="9325" y="19869"/>
                  <a:pt x="9350" y="19918"/>
                  <a:pt x="9375" y="19968"/>
                </a:cubicBezTo>
                <a:cubicBezTo>
                  <a:pt x="9412" y="20041"/>
                  <a:pt x="9451" y="20114"/>
                  <a:pt x="9490" y="20187"/>
                </a:cubicBezTo>
                <a:cubicBezTo>
                  <a:pt x="9514" y="20234"/>
                  <a:pt x="9538" y="20279"/>
                  <a:pt x="9563" y="20325"/>
                </a:cubicBezTo>
                <a:cubicBezTo>
                  <a:pt x="9609" y="20408"/>
                  <a:pt x="9655" y="20491"/>
                  <a:pt x="9703" y="20574"/>
                </a:cubicBezTo>
                <a:cubicBezTo>
                  <a:pt x="9723" y="20609"/>
                  <a:pt x="9743" y="20645"/>
                  <a:pt x="9764" y="20681"/>
                </a:cubicBezTo>
                <a:cubicBezTo>
                  <a:pt x="9832" y="20799"/>
                  <a:pt x="9903" y="20917"/>
                  <a:pt x="9976" y="21035"/>
                </a:cubicBezTo>
                <a:cubicBezTo>
                  <a:pt x="9989" y="21055"/>
                  <a:pt x="10002" y="21075"/>
                  <a:pt x="10015" y="21095"/>
                </a:cubicBezTo>
                <a:cubicBezTo>
                  <a:pt x="10077" y="21192"/>
                  <a:pt x="10138" y="21290"/>
                  <a:pt x="10203" y="21387"/>
                </a:cubicBezTo>
                <a:cubicBezTo>
                  <a:pt x="10230" y="21428"/>
                  <a:pt x="10260" y="21469"/>
                  <a:pt x="10288" y="21511"/>
                </a:cubicBezTo>
                <a:cubicBezTo>
                  <a:pt x="10339" y="21586"/>
                  <a:pt x="10390" y="21662"/>
                  <a:pt x="10443" y="21737"/>
                </a:cubicBezTo>
                <a:cubicBezTo>
                  <a:pt x="10476" y="21785"/>
                  <a:pt x="10511" y="21831"/>
                  <a:pt x="10545" y="21878"/>
                </a:cubicBezTo>
                <a:cubicBezTo>
                  <a:pt x="10594" y="21947"/>
                  <a:pt x="10645" y="22016"/>
                  <a:pt x="10697" y="22086"/>
                </a:cubicBezTo>
                <a:cubicBezTo>
                  <a:pt x="10734" y="22135"/>
                  <a:pt x="10772" y="22183"/>
                  <a:pt x="10809" y="22232"/>
                </a:cubicBezTo>
                <a:cubicBezTo>
                  <a:pt x="10861" y="22299"/>
                  <a:pt x="10913" y="22366"/>
                  <a:pt x="10966" y="22432"/>
                </a:cubicBezTo>
                <a:cubicBezTo>
                  <a:pt x="11005" y="22482"/>
                  <a:pt x="11045" y="22531"/>
                  <a:pt x="11086" y="22581"/>
                </a:cubicBezTo>
                <a:cubicBezTo>
                  <a:pt x="11140" y="22646"/>
                  <a:pt x="11194" y="22712"/>
                  <a:pt x="11250" y="22777"/>
                </a:cubicBezTo>
                <a:cubicBezTo>
                  <a:pt x="11291" y="22826"/>
                  <a:pt x="11333" y="22875"/>
                  <a:pt x="11376" y="22924"/>
                </a:cubicBezTo>
                <a:cubicBezTo>
                  <a:pt x="11433" y="22989"/>
                  <a:pt x="11490" y="23054"/>
                  <a:pt x="11549" y="23119"/>
                </a:cubicBezTo>
                <a:cubicBezTo>
                  <a:pt x="11592" y="23167"/>
                  <a:pt x="11636" y="23216"/>
                  <a:pt x="11681" y="23264"/>
                </a:cubicBezTo>
                <a:cubicBezTo>
                  <a:pt x="11741" y="23329"/>
                  <a:pt x="11802" y="23394"/>
                  <a:pt x="11865" y="23459"/>
                </a:cubicBezTo>
                <a:cubicBezTo>
                  <a:pt x="11909" y="23506"/>
                  <a:pt x="11954" y="23553"/>
                  <a:pt x="12000" y="23600"/>
                </a:cubicBezTo>
                <a:cubicBezTo>
                  <a:pt x="12065" y="23667"/>
                  <a:pt x="12133" y="23733"/>
                  <a:pt x="12202" y="23800"/>
                </a:cubicBezTo>
                <a:cubicBezTo>
                  <a:pt x="12246" y="23844"/>
                  <a:pt x="12289" y="23888"/>
                  <a:pt x="12334" y="23932"/>
                </a:cubicBezTo>
                <a:cubicBezTo>
                  <a:pt x="12411" y="24004"/>
                  <a:pt x="12489" y="24077"/>
                  <a:pt x="12567" y="24149"/>
                </a:cubicBezTo>
                <a:cubicBezTo>
                  <a:pt x="12607" y="24186"/>
                  <a:pt x="12645" y="24223"/>
                  <a:pt x="12685" y="24259"/>
                </a:cubicBezTo>
                <a:cubicBezTo>
                  <a:pt x="12704" y="24277"/>
                  <a:pt x="12725" y="24295"/>
                  <a:pt x="12745" y="24313"/>
                </a:cubicBezTo>
                <a:lnTo>
                  <a:pt x="12112" y="26344"/>
                </a:lnTo>
                <a:lnTo>
                  <a:pt x="11426" y="28537"/>
                </a:lnTo>
                <a:cubicBezTo>
                  <a:pt x="11314" y="28905"/>
                  <a:pt x="11195" y="29263"/>
                  <a:pt x="11077" y="29621"/>
                </a:cubicBezTo>
                <a:cubicBezTo>
                  <a:pt x="11021" y="29801"/>
                  <a:pt x="10955" y="29979"/>
                  <a:pt x="10891" y="30156"/>
                </a:cubicBezTo>
                <a:cubicBezTo>
                  <a:pt x="10828" y="30334"/>
                  <a:pt x="10765" y="30512"/>
                  <a:pt x="10698" y="30688"/>
                </a:cubicBezTo>
                <a:cubicBezTo>
                  <a:pt x="10329" y="31659"/>
                  <a:pt x="9915" y="32610"/>
                  <a:pt x="9457" y="33541"/>
                </a:cubicBezTo>
                <a:cubicBezTo>
                  <a:pt x="9445" y="33566"/>
                  <a:pt x="9424" y="33576"/>
                  <a:pt x="9403" y="33576"/>
                </a:cubicBezTo>
                <a:cubicBezTo>
                  <a:pt x="9367" y="33576"/>
                  <a:pt x="9332" y="33547"/>
                  <a:pt x="9340" y="33502"/>
                </a:cubicBezTo>
                <a:cubicBezTo>
                  <a:pt x="9982" y="30043"/>
                  <a:pt x="10059" y="24572"/>
                  <a:pt x="6068" y="19616"/>
                </a:cubicBezTo>
                <a:cubicBezTo>
                  <a:pt x="5965" y="19489"/>
                  <a:pt x="5821" y="19429"/>
                  <a:pt x="5678" y="19429"/>
                </a:cubicBezTo>
                <a:cubicBezTo>
                  <a:pt x="5481" y="19429"/>
                  <a:pt x="5286" y="19544"/>
                  <a:pt x="5207" y="19755"/>
                </a:cubicBezTo>
                <a:cubicBezTo>
                  <a:pt x="4302" y="22172"/>
                  <a:pt x="2131" y="29771"/>
                  <a:pt x="7556" y="36164"/>
                </a:cubicBezTo>
                <a:cubicBezTo>
                  <a:pt x="7709" y="36343"/>
                  <a:pt x="7725" y="36602"/>
                  <a:pt x="7597" y="36801"/>
                </a:cubicBezTo>
                <a:cubicBezTo>
                  <a:pt x="7202" y="37410"/>
                  <a:pt x="6784" y="38004"/>
                  <a:pt x="6345" y="38582"/>
                </a:cubicBezTo>
                <a:lnTo>
                  <a:pt x="6002" y="39031"/>
                </a:lnTo>
                <a:cubicBezTo>
                  <a:pt x="5886" y="39178"/>
                  <a:pt x="5766" y="39323"/>
                  <a:pt x="5648" y="39469"/>
                </a:cubicBezTo>
                <a:cubicBezTo>
                  <a:pt x="5415" y="39765"/>
                  <a:pt x="5166" y="40047"/>
                  <a:pt x="4921" y="40333"/>
                </a:cubicBezTo>
                <a:cubicBezTo>
                  <a:pt x="4673" y="40616"/>
                  <a:pt x="4419" y="40891"/>
                  <a:pt x="4163" y="41171"/>
                </a:cubicBezTo>
                <a:lnTo>
                  <a:pt x="3379" y="42010"/>
                </a:lnTo>
                <a:lnTo>
                  <a:pt x="245" y="45367"/>
                </a:lnTo>
                <a:lnTo>
                  <a:pt x="236" y="45377"/>
                </a:lnTo>
                <a:cubicBezTo>
                  <a:pt x="0" y="45640"/>
                  <a:pt x="29" y="46046"/>
                  <a:pt x="299" y="46274"/>
                </a:cubicBezTo>
                <a:cubicBezTo>
                  <a:pt x="413" y="46370"/>
                  <a:pt x="552" y="46416"/>
                  <a:pt x="692" y="46416"/>
                </a:cubicBezTo>
                <a:cubicBezTo>
                  <a:pt x="874" y="46416"/>
                  <a:pt x="1057" y="46338"/>
                  <a:pt x="1187" y="46194"/>
                </a:cubicBezTo>
                <a:lnTo>
                  <a:pt x="4235" y="42793"/>
                </a:lnTo>
                <a:lnTo>
                  <a:pt x="5001" y="41938"/>
                </a:lnTo>
                <a:cubicBezTo>
                  <a:pt x="5255" y="41649"/>
                  <a:pt x="5515" y="41355"/>
                  <a:pt x="5766" y="41057"/>
                </a:cubicBezTo>
                <a:cubicBezTo>
                  <a:pt x="6013" y="40756"/>
                  <a:pt x="6265" y="40459"/>
                  <a:pt x="6500" y="40149"/>
                </a:cubicBezTo>
                <a:cubicBezTo>
                  <a:pt x="6619" y="39995"/>
                  <a:pt x="6740" y="39843"/>
                  <a:pt x="6856" y="39687"/>
                </a:cubicBezTo>
                <a:lnTo>
                  <a:pt x="7202" y="39216"/>
                </a:lnTo>
                <a:cubicBezTo>
                  <a:pt x="7909" y="38249"/>
                  <a:pt x="8553" y="37238"/>
                  <a:pt x="9143" y="36197"/>
                </a:cubicBezTo>
                <a:cubicBezTo>
                  <a:pt x="9427" y="35698"/>
                  <a:pt x="9923" y="35357"/>
                  <a:pt x="10489" y="35268"/>
                </a:cubicBezTo>
                <a:cubicBezTo>
                  <a:pt x="13507" y="34793"/>
                  <a:pt x="20021" y="33004"/>
                  <a:pt x="23452" y="26288"/>
                </a:cubicBezTo>
                <a:cubicBezTo>
                  <a:pt x="23698" y="25809"/>
                  <a:pt x="23343" y="25249"/>
                  <a:pt x="22822" y="25249"/>
                </a:cubicBezTo>
                <a:cubicBezTo>
                  <a:pt x="22795" y="25249"/>
                  <a:pt x="22768" y="25251"/>
                  <a:pt x="22740" y="25254"/>
                </a:cubicBezTo>
                <a:cubicBezTo>
                  <a:pt x="20401" y="25510"/>
                  <a:pt x="15235" y="26547"/>
                  <a:pt x="11601" y="30769"/>
                </a:cubicBezTo>
                <a:cubicBezTo>
                  <a:pt x="11637" y="30659"/>
                  <a:pt x="11674" y="30549"/>
                  <a:pt x="11712" y="30439"/>
                </a:cubicBezTo>
                <a:cubicBezTo>
                  <a:pt x="11774" y="30255"/>
                  <a:pt x="11838" y="30072"/>
                  <a:pt x="11892" y="29886"/>
                </a:cubicBezTo>
                <a:cubicBezTo>
                  <a:pt x="12006" y="29514"/>
                  <a:pt x="12121" y="29143"/>
                  <a:pt x="12224" y="28776"/>
                </a:cubicBezTo>
                <a:lnTo>
                  <a:pt x="12864" y="26571"/>
                </a:lnTo>
                <a:cubicBezTo>
                  <a:pt x="12914" y="26395"/>
                  <a:pt x="13056" y="26259"/>
                  <a:pt x="13235" y="26217"/>
                </a:cubicBezTo>
                <a:cubicBezTo>
                  <a:pt x="15830" y="25594"/>
                  <a:pt x="23371" y="23100"/>
                  <a:pt x="25983" y="14769"/>
                </a:cubicBezTo>
                <a:cubicBezTo>
                  <a:pt x="26035" y="14609"/>
                  <a:pt x="25912" y="14450"/>
                  <a:pt x="25752" y="14450"/>
                </a:cubicBezTo>
                <a:cubicBezTo>
                  <a:pt x="25738" y="14450"/>
                  <a:pt x="25723" y="14451"/>
                  <a:pt x="25709" y="14454"/>
                </a:cubicBezTo>
                <a:cubicBezTo>
                  <a:pt x="24089" y="14738"/>
                  <a:pt x="17770" y="16183"/>
                  <a:pt x="14246" y="21805"/>
                </a:cubicBezTo>
                <a:lnTo>
                  <a:pt x="15245" y="18354"/>
                </a:lnTo>
                <a:cubicBezTo>
                  <a:pt x="15548" y="17313"/>
                  <a:pt x="16071" y="16350"/>
                  <a:pt x="16769" y="15522"/>
                </a:cubicBezTo>
                <a:cubicBezTo>
                  <a:pt x="18893" y="13000"/>
                  <a:pt x="22383" y="7551"/>
                  <a:pt x="20670" y="407"/>
                </a:cubicBezTo>
                <a:cubicBezTo>
                  <a:pt x="20609" y="152"/>
                  <a:pt x="20383" y="0"/>
                  <a:pt x="20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rot="2953049">
            <a:off x="7638962" y="2616577"/>
            <a:ext cx="407052" cy="903331"/>
          </a:xfrm>
          <a:custGeom>
            <a:rect b="b" l="l" r="r" t="t"/>
            <a:pathLst>
              <a:path extrusionOk="0" h="50174" w="22609">
                <a:moveTo>
                  <a:pt x="11920" y="1"/>
                </a:moveTo>
                <a:cubicBezTo>
                  <a:pt x="11882" y="1"/>
                  <a:pt x="11844" y="4"/>
                  <a:pt x="11805" y="12"/>
                </a:cubicBezTo>
                <a:cubicBezTo>
                  <a:pt x="11458" y="80"/>
                  <a:pt x="11236" y="421"/>
                  <a:pt x="11315" y="766"/>
                </a:cubicBezTo>
                <a:cubicBezTo>
                  <a:pt x="11315" y="769"/>
                  <a:pt x="11317" y="775"/>
                  <a:pt x="11318" y="779"/>
                </a:cubicBezTo>
                <a:lnTo>
                  <a:pt x="12430" y="5234"/>
                </a:lnTo>
                <a:lnTo>
                  <a:pt x="12709" y="6347"/>
                </a:lnTo>
                <a:cubicBezTo>
                  <a:pt x="12796" y="6717"/>
                  <a:pt x="12885" y="7079"/>
                  <a:pt x="12964" y="7448"/>
                </a:cubicBezTo>
                <a:cubicBezTo>
                  <a:pt x="13039" y="7817"/>
                  <a:pt x="13121" y="8184"/>
                  <a:pt x="13181" y="8556"/>
                </a:cubicBezTo>
                <a:cubicBezTo>
                  <a:pt x="13213" y="8741"/>
                  <a:pt x="13248" y="8926"/>
                  <a:pt x="13277" y="9111"/>
                </a:cubicBezTo>
                <a:lnTo>
                  <a:pt x="13360" y="9670"/>
                </a:lnTo>
                <a:cubicBezTo>
                  <a:pt x="13465" y="10388"/>
                  <a:pt x="13539" y="11112"/>
                  <a:pt x="13590" y="11837"/>
                </a:cubicBezTo>
                <a:cubicBezTo>
                  <a:pt x="13606" y="12072"/>
                  <a:pt x="13466" y="12291"/>
                  <a:pt x="13244" y="12374"/>
                </a:cubicBezTo>
                <a:cubicBezTo>
                  <a:pt x="5398" y="15330"/>
                  <a:pt x="3610" y="23028"/>
                  <a:pt x="3228" y="25581"/>
                </a:cubicBezTo>
                <a:cubicBezTo>
                  <a:pt x="3181" y="25897"/>
                  <a:pt x="3432" y="26157"/>
                  <a:pt x="3724" y="26157"/>
                </a:cubicBezTo>
                <a:cubicBezTo>
                  <a:pt x="3786" y="26157"/>
                  <a:pt x="3850" y="26145"/>
                  <a:pt x="3913" y="26119"/>
                </a:cubicBezTo>
                <a:cubicBezTo>
                  <a:pt x="9808" y="23724"/>
                  <a:pt x="12396" y="18902"/>
                  <a:pt x="13513" y="15566"/>
                </a:cubicBezTo>
                <a:cubicBezTo>
                  <a:pt x="13523" y="15536"/>
                  <a:pt x="13547" y="15523"/>
                  <a:pt x="13571" y="15523"/>
                </a:cubicBezTo>
                <a:cubicBezTo>
                  <a:pt x="13604" y="15523"/>
                  <a:pt x="13637" y="15547"/>
                  <a:pt x="13635" y="15589"/>
                </a:cubicBezTo>
                <a:cubicBezTo>
                  <a:pt x="13584" y="16624"/>
                  <a:pt x="13482" y="17659"/>
                  <a:pt x="13335" y="18685"/>
                </a:cubicBezTo>
                <a:cubicBezTo>
                  <a:pt x="13308" y="18872"/>
                  <a:pt x="13276" y="19058"/>
                  <a:pt x="13245" y="19244"/>
                </a:cubicBezTo>
                <a:cubicBezTo>
                  <a:pt x="13214" y="19431"/>
                  <a:pt x="13186" y="19618"/>
                  <a:pt x="13148" y="19802"/>
                </a:cubicBezTo>
                <a:cubicBezTo>
                  <a:pt x="13077" y="20173"/>
                  <a:pt x="13008" y="20543"/>
                  <a:pt x="12927" y="20920"/>
                </a:cubicBezTo>
                <a:lnTo>
                  <a:pt x="12462" y="23169"/>
                </a:lnTo>
                <a:lnTo>
                  <a:pt x="12031" y="25252"/>
                </a:lnTo>
                <a:cubicBezTo>
                  <a:pt x="12005" y="25257"/>
                  <a:pt x="11978" y="25264"/>
                  <a:pt x="11950" y="25270"/>
                </a:cubicBezTo>
                <a:cubicBezTo>
                  <a:pt x="11897" y="25282"/>
                  <a:pt x="11846" y="25295"/>
                  <a:pt x="11794" y="25308"/>
                </a:cubicBezTo>
                <a:cubicBezTo>
                  <a:pt x="11692" y="25333"/>
                  <a:pt x="11588" y="25359"/>
                  <a:pt x="11486" y="25386"/>
                </a:cubicBezTo>
                <a:cubicBezTo>
                  <a:pt x="11425" y="25402"/>
                  <a:pt x="11366" y="25418"/>
                  <a:pt x="11306" y="25436"/>
                </a:cubicBezTo>
                <a:cubicBezTo>
                  <a:pt x="11214" y="25461"/>
                  <a:pt x="11122" y="25487"/>
                  <a:pt x="11032" y="25514"/>
                </a:cubicBezTo>
                <a:cubicBezTo>
                  <a:pt x="10969" y="25532"/>
                  <a:pt x="10907" y="25552"/>
                  <a:pt x="10846" y="25570"/>
                </a:cubicBezTo>
                <a:cubicBezTo>
                  <a:pt x="10760" y="25597"/>
                  <a:pt x="10674" y="25624"/>
                  <a:pt x="10590" y="25651"/>
                </a:cubicBezTo>
                <a:cubicBezTo>
                  <a:pt x="10527" y="25672"/>
                  <a:pt x="10465" y="25694"/>
                  <a:pt x="10404" y="25715"/>
                </a:cubicBezTo>
                <a:cubicBezTo>
                  <a:pt x="10321" y="25743"/>
                  <a:pt x="10240" y="25772"/>
                  <a:pt x="10159" y="25801"/>
                </a:cubicBezTo>
                <a:cubicBezTo>
                  <a:pt x="10097" y="25823"/>
                  <a:pt x="10037" y="25846"/>
                  <a:pt x="9976" y="25869"/>
                </a:cubicBezTo>
                <a:cubicBezTo>
                  <a:pt x="9897" y="25899"/>
                  <a:pt x="9817" y="25930"/>
                  <a:pt x="9738" y="25961"/>
                </a:cubicBezTo>
                <a:cubicBezTo>
                  <a:pt x="9679" y="25985"/>
                  <a:pt x="9621" y="26008"/>
                  <a:pt x="9562" y="26033"/>
                </a:cubicBezTo>
                <a:cubicBezTo>
                  <a:pt x="9483" y="26065"/>
                  <a:pt x="9405" y="26098"/>
                  <a:pt x="9328" y="26131"/>
                </a:cubicBezTo>
                <a:cubicBezTo>
                  <a:pt x="9271" y="26156"/>
                  <a:pt x="9214" y="26180"/>
                  <a:pt x="9159" y="26205"/>
                </a:cubicBezTo>
                <a:cubicBezTo>
                  <a:pt x="9080" y="26241"/>
                  <a:pt x="9002" y="26276"/>
                  <a:pt x="8924" y="26313"/>
                </a:cubicBezTo>
                <a:cubicBezTo>
                  <a:pt x="8872" y="26338"/>
                  <a:pt x="8819" y="26362"/>
                  <a:pt x="8768" y="26387"/>
                </a:cubicBezTo>
                <a:cubicBezTo>
                  <a:pt x="8684" y="26426"/>
                  <a:pt x="8602" y="26468"/>
                  <a:pt x="8521" y="26508"/>
                </a:cubicBezTo>
                <a:cubicBezTo>
                  <a:pt x="8477" y="26531"/>
                  <a:pt x="8431" y="26552"/>
                  <a:pt x="8388" y="26576"/>
                </a:cubicBezTo>
                <a:cubicBezTo>
                  <a:pt x="8285" y="26629"/>
                  <a:pt x="8182" y="26685"/>
                  <a:pt x="8081" y="26740"/>
                </a:cubicBezTo>
                <a:cubicBezTo>
                  <a:pt x="8061" y="26752"/>
                  <a:pt x="8039" y="26763"/>
                  <a:pt x="8019" y="26773"/>
                </a:cubicBezTo>
                <a:cubicBezTo>
                  <a:pt x="7897" y="26842"/>
                  <a:pt x="7778" y="26910"/>
                  <a:pt x="7660" y="26980"/>
                </a:cubicBezTo>
                <a:cubicBezTo>
                  <a:pt x="7625" y="27001"/>
                  <a:pt x="7591" y="27023"/>
                  <a:pt x="7556" y="27044"/>
                </a:cubicBezTo>
                <a:cubicBezTo>
                  <a:pt x="7474" y="27093"/>
                  <a:pt x="7393" y="27143"/>
                  <a:pt x="7312" y="27194"/>
                </a:cubicBezTo>
                <a:cubicBezTo>
                  <a:pt x="7268" y="27222"/>
                  <a:pt x="7225" y="27250"/>
                  <a:pt x="7181" y="27278"/>
                </a:cubicBezTo>
                <a:cubicBezTo>
                  <a:pt x="7112" y="27323"/>
                  <a:pt x="7042" y="27368"/>
                  <a:pt x="6974" y="27414"/>
                </a:cubicBezTo>
                <a:cubicBezTo>
                  <a:pt x="6928" y="27446"/>
                  <a:pt x="6882" y="27477"/>
                  <a:pt x="6837" y="27509"/>
                </a:cubicBezTo>
                <a:cubicBezTo>
                  <a:pt x="6773" y="27553"/>
                  <a:pt x="6709" y="27598"/>
                  <a:pt x="6646" y="27642"/>
                </a:cubicBezTo>
                <a:cubicBezTo>
                  <a:pt x="6601" y="27676"/>
                  <a:pt x="6555" y="27708"/>
                  <a:pt x="6510" y="27742"/>
                </a:cubicBezTo>
                <a:cubicBezTo>
                  <a:pt x="6448" y="27787"/>
                  <a:pt x="6387" y="27832"/>
                  <a:pt x="6328" y="27877"/>
                </a:cubicBezTo>
                <a:cubicBezTo>
                  <a:pt x="6282" y="27912"/>
                  <a:pt x="6238" y="27945"/>
                  <a:pt x="6193" y="27980"/>
                </a:cubicBezTo>
                <a:cubicBezTo>
                  <a:pt x="6134" y="28026"/>
                  <a:pt x="6075" y="28072"/>
                  <a:pt x="6018" y="28118"/>
                </a:cubicBezTo>
                <a:cubicBezTo>
                  <a:pt x="5975" y="28152"/>
                  <a:pt x="5931" y="28188"/>
                  <a:pt x="5888" y="28223"/>
                </a:cubicBezTo>
                <a:cubicBezTo>
                  <a:pt x="5831" y="28270"/>
                  <a:pt x="5774" y="28317"/>
                  <a:pt x="5718" y="28365"/>
                </a:cubicBezTo>
                <a:cubicBezTo>
                  <a:pt x="5676" y="28400"/>
                  <a:pt x="5635" y="28435"/>
                  <a:pt x="5593" y="28471"/>
                </a:cubicBezTo>
                <a:cubicBezTo>
                  <a:pt x="5536" y="28519"/>
                  <a:pt x="5481" y="28569"/>
                  <a:pt x="5424" y="28619"/>
                </a:cubicBezTo>
                <a:cubicBezTo>
                  <a:pt x="5385" y="28654"/>
                  <a:pt x="5348" y="28687"/>
                  <a:pt x="5310" y="28722"/>
                </a:cubicBezTo>
                <a:cubicBezTo>
                  <a:pt x="5250" y="28775"/>
                  <a:pt x="5193" y="28829"/>
                  <a:pt x="5135" y="28883"/>
                </a:cubicBezTo>
                <a:cubicBezTo>
                  <a:pt x="5102" y="28916"/>
                  <a:pt x="5068" y="28947"/>
                  <a:pt x="5035" y="28979"/>
                </a:cubicBezTo>
                <a:cubicBezTo>
                  <a:pt x="4967" y="29043"/>
                  <a:pt x="4901" y="29108"/>
                  <a:pt x="4835" y="29173"/>
                </a:cubicBezTo>
                <a:cubicBezTo>
                  <a:pt x="4814" y="29195"/>
                  <a:pt x="4791" y="29217"/>
                  <a:pt x="4769" y="29239"/>
                </a:cubicBezTo>
                <a:cubicBezTo>
                  <a:pt x="4682" y="29325"/>
                  <a:pt x="4597" y="29414"/>
                  <a:pt x="4512" y="29502"/>
                </a:cubicBezTo>
                <a:cubicBezTo>
                  <a:pt x="4493" y="29524"/>
                  <a:pt x="4472" y="29545"/>
                  <a:pt x="4453" y="29567"/>
                </a:cubicBezTo>
                <a:cubicBezTo>
                  <a:pt x="4390" y="29634"/>
                  <a:pt x="4327" y="29701"/>
                  <a:pt x="4265" y="29769"/>
                </a:cubicBezTo>
                <a:cubicBezTo>
                  <a:pt x="4235" y="29802"/>
                  <a:pt x="4206" y="29836"/>
                  <a:pt x="4177" y="29869"/>
                </a:cubicBezTo>
                <a:cubicBezTo>
                  <a:pt x="4127" y="29925"/>
                  <a:pt x="4077" y="29983"/>
                  <a:pt x="4027" y="30039"/>
                </a:cubicBezTo>
                <a:cubicBezTo>
                  <a:pt x="3996" y="30076"/>
                  <a:pt x="3964" y="30114"/>
                  <a:pt x="3933" y="30151"/>
                </a:cubicBezTo>
                <a:cubicBezTo>
                  <a:pt x="3887" y="30204"/>
                  <a:pt x="3842" y="30258"/>
                  <a:pt x="3798" y="30312"/>
                </a:cubicBezTo>
                <a:cubicBezTo>
                  <a:pt x="3765" y="30351"/>
                  <a:pt x="3734" y="30389"/>
                  <a:pt x="3702" y="30428"/>
                </a:cubicBezTo>
                <a:cubicBezTo>
                  <a:pt x="3660" y="30481"/>
                  <a:pt x="3618" y="30534"/>
                  <a:pt x="3576" y="30587"/>
                </a:cubicBezTo>
                <a:cubicBezTo>
                  <a:pt x="3544" y="30626"/>
                  <a:pt x="3514" y="30666"/>
                  <a:pt x="3482" y="30705"/>
                </a:cubicBezTo>
                <a:cubicBezTo>
                  <a:pt x="3441" y="30758"/>
                  <a:pt x="3401" y="30811"/>
                  <a:pt x="3361" y="30863"/>
                </a:cubicBezTo>
                <a:cubicBezTo>
                  <a:pt x="3331" y="30904"/>
                  <a:pt x="3300" y="30944"/>
                  <a:pt x="3271" y="30984"/>
                </a:cubicBezTo>
                <a:cubicBezTo>
                  <a:pt x="3232" y="31037"/>
                  <a:pt x="3193" y="31090"/>
                  <a:pt x="3154" y="31143"/>
                </a:cubicBezTo>
                <a:cubicBezTo>
                  <a:pt x="3126" y="31182"/>
                  <a:pt x="3097" y="31222"/>
                  <a:pt x="3069" y="31262"/>
                </a:cubicBezTo>
                <a:cubicBezTo>
                  <a:pt x="3031" y="31316"/>
                  <a:pt x="2993" y="31370"/>
                  <a:pt x="2955" y="31425"/>
                </a:cubicBezTo>
                <a:cubicBezTo>
                  <a:pt x="2928" y="31462"/>
                  <a:pt x="2902" y="31501"/>
                  <a:pt x="2876" y="31539"/>
                </a:cubicBezTo>
                <a:cubicBezTo>
                  <a:pt x="2837" y="31597"/>
                  <a:pt x="2799" y="31653"/>
                  <a:pt x="2761" y="31710"/>
                </a:cubicBezTo>
                <a:cubicBezTo>
                  <a:pt x="2737" y="31746"/>
                  <a:pt x="2713" y="31782"/>
                  <a:pt x="2689" y="31818"/>
                </a:cubicBezTo>
                <a:cubicBezTo>
                  <a:pt x="2647" y="31882"/>
                  <a:pt x="2606" y="31946"/>
                  <a:pt x="2566" y="32011"/>
                </a:cubicBezTo>
                <a:cubicBezTo>
                  <a:pt x="2548" y="32039"/>
                  <a:pt x="2529" y="32067"/>
                  <a:pt x="2512" y="32095"/>
                </a:cubicBezTo>
                <a:cubicBezTo>
                  <a:pt x="2453" y="32187"/>
                  <a:pt x="2397" y="32279"/>
                  <a:pt x="2342" y="32371"/>
                </a:cubicBezTo>
                <a:cubicBezTo>
                  <a:pt x="2334" y="32383"/>
                  <a:pt x="2328" y="32395"/>
                  <a:pt x="2320" y="32407"/>
                </a:cubicBezTo>
                <a:cubicBezTo>
                  <a:pt x="2272" y="32487"/>
                  <a:pt x="2225" y="32567"/>
                  <a:pt x="2178" y="32647"/>
                </a:cubicBezTo>
                <a:cubicBezTo>
                  <a:pt x="2161" y="32680"/>
                  <a:pt x="2142" y="32711"/>
                  <a:pt x="2124" y="32744"/>
                </a:cubicBezTo>
                <a:cubicBezTo>
                  <a:pt x="2090" y="32803"/>
                  <a:pt x="2056" y="32863"/>
                  <a:pt x="2023" y="32923"/>
                </a:cubicBezTo>
                <a:cubicBezTo>
                  <a:pt x="2003" y="32959"/>
                  <a:pt x="1983" y="32996"/>
                  <a:pt x="1963" y="33032"/>
                </a:cubicBezTo>
                <a:cubicBezTo>
                  <a:pt x="1933" y="33087"/>
                  <a:pt x="1903" y="33141"/>
                  <a:pt x="1875" y="33195"/>
                </a:cubicBezTo>
                <a:cubicBezTo>
                  <a:pt x="1854" y="33234"/>
                  <a:pt x="1834" y="33272"/>
                  <a:pt x="1814" y="33310"/>
                </a:cubicBezTo>
                <a:cubicBezTo>
                  <a:pt x="1787" y="33362"/>
                  <a:pt x="1760" y="33414"/>
                  <a:pt x="1733" y="33466"/>
                </a:cubicBezTo>
                <a:cubicBezTo>
                  <a:pt x="1714" y="33505"/>
                  <a:pt x="1694" y="33544"/>
                  <a:pt x="1675" y="33582"/>
                </a:cubicBezTo>
                <a:cubicBezTo>
                  <a:pt x="1649" y="33634"/>
                  <a:pt x="1623" y="33685"/>
                  <a:pt x="1598" y="33736"/>
                </a:cubicBezTo>
                <a:cubicBezTo>
                  <a:pt x="1578" y="33774"/>
                  <a:pt x="1560" y="33812"/>
                  <a:pt x="1541" y="33851"/>
                </a:cubicBezTo>
                <a:cubicBezTo>
                  <a:pt x="1516" y="33902"/>
                  <a:pt x="1493" y="33952"/>
                  <a:pt x="1469" y="34002"/>
                </a:cubicBezTo>
                <a:cubicBezTo>
                  <a:pt x="1450" y="34040"/>
                  <a:pt x="1433" y="34077"/>
                  <a:pt x="1416" y="34115"/>
                </a:cubicBezTo>
                <a:cubicBezTo>
                  <a:pt x="1392" y="34166"/>
                  <a:pt x="1368" y="34216"/>
                  <a:pt x="1345" y="34267"/>
                </a:cubicBezTo>
                <a:cubicBezTo>
                  <a:pt x="1329" y="34304"/>
                  <a:pt x="1313" y="34339"/>
                  <a:pt x="1297" y="34375"/>
                </a:cubicBezTo>
                <a:cubicBezTo>
                  <a:pt x="1273" y="34427"/>
                  <a:pt x="1250" y="34479"/>
                  <a:pt x="1227" y="34530"/>
                </a:cubicBezTo>
                <a:cubicBezTo>
                  <a:pt x="1213" y="34564"/>
                  <a:pt x="1198" y="34598"/>
                  <a:pt x="1184" y="34631"/>
                </a:cubicBezTo>
                <a:cubicBezTo>
                  <a:pt x="1159" y="34687"/>
                  <a:pt x="1136" y="34741"/>
                  <a:pt x="1113" y="34796"/>
                </a:cubicBezTo>
                <a:cubicBezTo>
                  <a:pt x="1102" y="34825"/>
                  <a:pt x="1089" y="34854"/>
                  <a:pt x="1077" y="34882"/>
                </a:cubicBezTo>
                <a:cubicBezTo>
                  <a:pt x="1044" y="34960"/>
                  <a:pt x="1013" y="35037"/>
                  <a:pt x="982" y="35113"/>
                </a:cubicBezTo>
                <a:lnTo>
                  <a:pt x="976" y="35128"/>
                </a:lnTo>
                <a:cubicBezTo>
                  <a:pt x="943" y="35209"/>
                  <a:pt x="912" y="35289"/>
                  <a:pt x="882" y="35368"/>
                </a:cubicBezTo>
                <a:cubicBezTo>
                  <a:pt x="872" y="35394"/>
                  <a:pt x="862" y="35419"/>
                  <a:pt x="852" y="35445"/>
                </a:cubicBezTo>
                <a:cubicBezTo>
                  <a:pt x="832" y="35498"/>
                  <a:pt x="812" y="35551"/>
                  <a:pt x="793" y="35603"/>
                </a:cubicBezTo>
                <a:cubicBezTo>
                  <a:pt x="781" y="35635"/>
                  <a:pt x="770" y="35665"/>
                  <a:pt x="759" y="35695"/>
                </a:cubicBezTo>
                <a:cubicBezTo>
                  <a:pt x="742" y="35742"/>
                  <a:pt x="726" y="35787"/>
                  <a:pt x="709" y="35833"/>
                </a:cubicBezTo>
                <a:cubicBezTo>
                  <a:pt x="698" y="35865"/>
                  <a:pt x="687" y="35897"/>
                  <a:pt x="676" y="35928"/>
                </a:cubicBezTo>
                <a:cubicBezTo>
                  <a:pt x="661" y="35971"/>
                  <a:pt x="646" y="36014"/>
                  <a:pt x="631" y="36056"/>
                </a:cubicBezTo>
                <a:cubicBezTo>
                  <a:pt x="621" y="36089"/>
                  <a:pt x="610" y="36120"/>
                  <a:pt x="599" y="36151"/>
                </a:cubicBezTo>
                <a:lnTo>
                  <a:pt x="559" y="36273"/>
                </a:lnTo>
                <a:cubicBezTo>
                  <a:pt x="548" y="36304"/>
                  <a:pt x="538" y="36334"/>
                  <a:pt x="529" y="36365"/>
                </a:cubicBezTo>
                <a:cubicBezTo>
                  <a:pt x="516" y="36405"/>
                  <a:pt x="503" y="36444"/>
                  <a:pt x="491" y="36484"/>
                </a:cubicBezTo>
                <a:cubicBezTo>
                  <a:pt x="482" y="36512"/>
                  <a:pt x="472" y="36541"/>
                  <a:pt x="464" y="36571"/>
                </a:cubicBezTo>
                <a:cubicBezTo>
                  <a:pt x="452" y="36610"/>
                  <a:pt x="440" y="36648"/>
                  <a:pt x="428" y="36685"/>
                </a:cubicBezTo>
                <a:cubicBezTo>
                  <a:pt x="419" y="36715"/>
                  <a:pt x="411" y="36742"/>
                  <a:pt x="403" y="36769"/>
                </a:cubicBezTo>
                <a:cubicBezTo>
                  <a:pt x="391" y="36807"/>
                  <a:pt x="380" y="36844"/>
                  <a:pt x="369" y="36880"/>
                </a:cubicBezTo>
                <a:cubicBezTo>
                  <a:pt x="362" y="36906"/>
                  <a:pt x="354" y="36932"/>
                  <a:pt x="347" y="36957"/>
                </a:cubicBezTo>
                <a:cubicBezTo>
                  <a:pt x="336" y="36996"/>
                  <a:pt x="325" y="37034"/>
                  <a:pt x="314" y="37072"/>
                </a:cubicBezTo>
                <a:cubicBezTo>
                  <a:pt x="308" y="37094"/>
                  <a:pt x="301" y="37115"/>
                  <a:pt x="296" y="37137"/>
                </a:cubicBezTo>
                <a:cubicBezTo>
                  <a:pt x="282" y="37185"/>
                  <a:pt x="270" y="37231"/>
                  <a:pt x="257" y="37278"/>
                </a:cubicBezTo>
                <a:cubicBezTo>
                  <a:pt x="255" y="37288"/>
                  <a:pt x="251" y="37297"/>
                  <a:pt x="249" y="37307"/>
                </a:cubicBezTo>
                <a:cubicBezTo>
                  <a:pt x="234" y="37363"/>
                  <a:pt x="220" y="37418"/>
                  <a:pt x="207" y="37470"/>
                </a:cubicBezTo>
                <a:cubicBezTo>
                  <a:pt x="203" y="37485"/>
                  <a:pt x="199" y="37499"/>
                  <a:pt x="195" y="37513"/>
                </a:cubicBezTo>
                <a:cubicBezTo>
                  <a:pt x="186" y="37550"/>
                  <a:pt x="177" y="37586"/>
                  <a:pt x="168" y="37621"/>
                </a:cubicBezTo>
                <a:lnTo>
                  <a:pt x="155" y="37675"/>
                </a:lnTo>
                <a:cubicBezTo>
                  <a:pt x="147" y="37706"/>
                  <a:pt x="141" y="37735"/>
                  <a:pt x="133" y="37762"/>
                </a:cubicBezTo>
                <a:cubicBezTo>
                  <a:pt x="129" y="37782"/>
                  <a:pt x="125" y="37800"/>
                  <a:pt x="120" y="37818"/>
                </a:cubicBezTo>
                <a:cubicBezTo>
                  <a:pt x="115" y="37843"/>
                  <a:pt x="108" y="37868"/>
                  <a:pt x="103" y="37892"/>
                </a:cubicBezTo>
                <a:cubicBezTo>
                  <a:pt x="99" y="37910"/>
                  <a:pt x="94" y="37929"/>
                  <a:pt x="91" y="37947"/>
                </a:cubicBezTo>
                <a:cubicBezTo>
                  <a:pt x="86" y="37969"/>
                  <a:pt x="81" y="37992"/>
                  <a:pt x="76" y="38012"/>
                </a:cubicBezTo>
                <a:cubicBezTo>
                  <a:pt x="73" y="38029"/>
                  <a:pt x="69" y="38045"/>
                  <a:pt x="66" y="38061"/>
                </a:cubicBezTo>
                <a:cubicBezTo>
                  <a:pt x="61" y="38082"/>
                  <a:pt x="56" y="38102"/>
                  <a:pt x="52" y="38122"/>
                </a:cubicBezTo>
                <a:cubicBezTo>
                  <a:pt x="49" y="38136"/>
                  <a:pt x="47" y="38150"/>
                  <a:pt x="43" y="38164"/>
                </a:cubicBezTo>
                <a:cubicBezTo>
                  <a:pt x="39" y="38182"/>
                  <a:pt x="36" y="38200"/>
                  <a:pt x="33" y="38216"/>
                </a:cubicBezTo>
                <a:cubicBezTo>
                  <a:pt x="29" y="38230"/>
                  <a:pt x="27" y="38243"/>
                  <a:pt x="25" y="38255"/>
                </a:cubicBezTo>
                <a:cubicBezTo>
                  <a:pt x="24" y="38259"/>
                  <a:pt x="23" y="38265"/>
                  <a:pt x="22" y="38269"/>
                </a:cubicBezTo>
                <a:cubicBezTo>
                  <a:pt x="21" y="38274"/>
                  <a:pt x="20" y="38279"/>
                  <a:pt x="18" y="38284"/>
                </a:cubicBezTo>
                <a:cubicBezTo>
                  <a:pt x="0" y="38379"/>
                  <a:pt x="75" y="38462"/>
                  <a:pt x="165" y="38462"/>
                </a:cubicBezTo>
                <a:cubicBezTo>
                  <a:pt x="178" y="38462"/>
                  <a:pt x="191" y="38460"/>
                  <a:pt x="205" y="38456"/>
                </a:cubicBezTo>
                <a:lnTo>
                  <a:pt x="207" y="38456"/>
                </a:lnTo>
                <a:cubicBezTo>
                  <a:pt x="211" y="38455"/>
                  <a:pt x="217" y="38455"/>
                  <a:pt x="221" y="38454"/>
                </a:cubicBezTo>
                <a:cubicBezTo>
                  <a:pt x="263" y="38443"/>
                  <a:pt x="302" y="38430"/>
                  <a:pt x="344" y="38420"/>
                </a:cubicBezTo>
                <a:cubicBezTo>
                  <a:pt x="424" y="38397"/>
                  <a:pt x="503" y="38374"/>
                  <a:pt x="582" y="38351"/>
                </a:cubicBezTo>
                <a:cubicBezTo>
                  <a:pt x="662" y="38327"/>
                  <a:pt x="744" y="38304"/>
                  <a:pt x="821" y="38280"/>
                </a:cubicBezTo>
                <a:cubicBezTo>
                  <a:pt x="899" y="38256"/>
                  <a:pt x="975" y="38232"/>
                  <a:pt x="1053" y="38206"/>
                </a:cubicBezTo>
                <a:cubicBezTo>
                  <a:pt x="1132" y="38181"/>
                  <a:pt x="1211" y="38154"/>
                  <a:pt x="1287" y="38129"/>
                </a:cubicBezTo>
                <a:cubicBezTo>
                  <a:pt x="1363" y="38103"/>
                  <a:pt x="1436" y="38078"/>
                  <a:pt x="1512" y="38051"/>
                </a:cubicBezTo>
                <a:cubicBezTo>
                  <a:pt x="1589" y="38024"/>
                  <a:pt x="1666" y="37996"/>
                  <a:pt x="1740" y="37968"/>
                </a:cubicBezTo>
                <a:cubicBezTo>
                  <a:pt x="1813" y="37941"/>
                  <a:pt x="1885" y="37914"/>
                  <a:pt x="1959" y="37886"/>
                </a:cubicBezTo>
                <a:cubicBezTo>
                  <a:pt x="2033" y="37856"/>
                  <a:pt x="2109" y="37826"/>
                  <a:pt x="2180" y="37797"/>
                </a:cubicBezTo>
                <a:cubicBezTo>
                  <a:pt x="2252" y="37769"/>
                  <a:pt x="2322" y="37739"/>
                  <a:pt x="2394" y="37709"/>
                </a:cubicBezTo>
                <a:cubicBezTo>
                  <a:pt x="2466" y="37679"/>
                  <a:pt x="2540" y="37647"/>
                  <a:pt x="2609" y="37617"/>
                </a:cubicBezTo>
                <a:cubicBezTo>
                  <a:pt x="2680" y="37587"/>
                  <a:pt x="2747" y="37556"/>
                  <a:pt x="2817" y="37524"/>
                </a:cubicBezTo>
                <a:cubicBezTo>
                  <a:pt x="2888" y="37492"/>
                  <a:pt x="2959" y="37459"/>
                  <a:pt x="3026" y="37427"/>
                </a:cubicBezTo>
                <a:cubicBezTo>
                  <a:pt x="3095" y="37395"/>
                  <a:pt x="3162" y="37365"/>
                  <a:pt x="3229" y="37330"/>
                </a:cubicBezTo>
                <a:cubicBezTo>
                  <a:pt x="3297" y="37296"/>
                  <a:pt x="3366" y="37262"/>
                  <a:pt x="3433" y="37229"/>
                </a:cubicBezTo>
                <a:cubicBezTo>
                  <a:pt x="3498" y="37196"/>
                  <a:pt x="3561" y="37163"/>
                  <a:pt x="3629" y="37127"/>
                </a:cubicBezTo>
                <a:cubicBezTo>
                  <a:pt x="3695" y="37093"/>
                  <a:pt x="3764" y="37056"/>
                  <a:pt x="3827" y="37021"/>
                </a:cubicBezTo>
                <a:cubicBezTo>
                  <a:pt x="3891" y="36988"/>
                  <a:pt x="3951" y="36953"/>
                  <a:pt x="4016" y="36917"/>
                </a:cubicBezTo>
                <a:cubicBezTo>
                  <a:pt x="4081" y="36880"/>
                  <a:pt x="4147" y="36842"/>
                  <a:pt x="4209" y="36808"/>
                </a:cubicBezTo>
                <a:cubicBezTo>
                  <a:pt x="4271" y="36772"/>
                  <a:pt x="4332" y="36736"/>
                  <a:pt x="4394" y="36699"/>
                </a:cubicBezTo>
                <a:cubicBezTo>
                  <a:pt x="4457" y="36662"/>
                  <a:pt x="4521" y="36623"/>
                  <a:pt x="4581" y="36586"/>
                </a:cubicBezTo>
                <a:cubicBezTo>
                  <a:pt x="4641" y="36548"/>
                  <a:pt x="4700" y="36512"/>
                  <a:pt x="4760" y="36473"/>
                </a:cubicBezTo>
                <a:cubicBezTo>
                  <a:pt x="4822" y="36435"/>
                  <a:pt x="4883" y="36395"/>
                  <a:pt x="4941" y="36356"/>
                </a:cubicBezTo>
                <a:cubicBezTo>
                  <a:pt x="5001" y="36318"/>
                  <a:pt x="5057" y="36280"/>
                  <a:pt x="5117" y="36240"/>
                </a:cubicBezTo>
                <a:cubicBezTo>
                  <a:pt x="5176" y="36201"/>
                  <a:pt x="5236" y="36160"/>
                  <a:pt x="5292" y="36121"/>
                </a:cubicBezTo>
                <a:cubicBezTo>
                  <a:pt x="5350" y="36081"/>
                  <a:pt x="5405" y="36043"/>
                  <a:pt x="5462" y="36002"/>
                </a:cubicBezTo>
                <a:cubicBezTo>
                  <a:pt x="5520" y="35961"/>
                  <a:pt x="5577" y="35920"/>
                  <a:pt x="5632" y="35878"/>
                </a:cubicBezTo>
                <a:cubicBezTo>
                  <a:pt x="5688" y="35838"/>
                  <a:pt x="5742" y="35798"/>
                  <a:pt x="5797" y="35757"/>
                </a:cubicBezTo>
                <a:cubicBezTo>
                  <a:pt x="5852" y="35715"/>
                  <a:pt x="5908" y="35672"/>
                  <a:pt x="5962" y="35630"/>
                </a:cubicBezTo>
                <a:cubicBezTo>
                  <a:pt x="6015" y="35589"/>
                  <a:pt x="6067" y="35549"/>
                  <a:pt x="6121" y="35506"/>
                </a:cubicBezTo>
                <a:cubicBezTo>
                  <a:pt x="6174" y="35464"/>
                  <a:pt x="6228" y="35419"/>
                  <a:pt x="6280" y="35377"/>
                </a:cubicBezTo>
                <a:cubicBezTo>
                  <a:pt x="6332" y="35335"/>
                  <a:pt x="6382" y="35295"/>
                  <a:pt x="6434" y="35250"/>
                </a:cubicBezTo>
                <a:cubicBezTo>
                  <a:pt x="6486" y="35207"/>
                  <a:pt x="6539" y="35161"/>
                  <a:pt x="6589" y="35119"/>
                </a:cubicBezTo>
                <a:cubicBezTo>
                  <a:pt x="6639" y="35076"/>
                  <a:pt x="6688" y="35035"/>
                  <a:pt x="6737" y="34990"/>
                </a:cubicBezTo>
                <a:cubicBezTo>
                  <a:pt x="6787" y="34946"/>
                  <a:pt x="6838" y="34900"/>
                  <a:pt x="6887" y="34856"/>
                </a:cubicBezTo>
                <a:cubicBezTo>
                  <a:pt x="6935" y="34813"/>
                  <a:pt x="6982" y="34770"/>
                  <a:pt x="7031" y="34725"/>
                </a:cubicBezTo>
                <a:cubicBezTo>
                  <a:pt x="7080" y="34680"/>
                  <a:pt x="7129" y="34633"/>
                  <a:pt x="7176" y="34590"/>
                </a:cubicBezTo>
                <a:cubicBezTo>
                  <a:pt x="7222" y="34545"/>
                  <a:pt x="7267" y="34503"/>
                  <a:pt x="7315" y="34456"/>
                </a:cubicBezTo>
                <a:cubicBezTo>
                  <a:pt x="7361" y="34411"/>
                  <a:pt x="7409" y="34364"/>
                  <a:pt x="7454" y="34319"/>
                </a:cubicBezTo>
                <a:cubicBezTo>
                  <a:pt x="7499" y="34273"/>
                  <a:pt x="7543" y="34230"/>
                  <a:pt x="7589" y="34183"/>
                </a:cubicBezTo>
                <a:cubicBezTo>
                  <a:pt x="7634" y="34138"/>
                  <a:pt x="7680" y="34090"/>
                  <a:pt x="7723" y="34045"/>
                </a:cubicBezTo>
                <a:cubicBezTo>
                  <a:pt x="7767" y="33999"/>
                  <a:pt x="7810" y="33955"/>
                  <a:pt x="7854" y="33908"/>
                </a:cubicBezTo>
                <a:cubicBezTo>
                  <a:pt x="7897" y="33862"/>
                  <a:pt x="7942" y="33814"/>
                  <a:pt x="7983" y="33768"/>
                </a:cubicBezTo>
                <a:cubicBezTo>
                  <a:pt x="8025" y="33722"/>
                  <a:pt x="8066" y="33679"/>
                  <a:pt x="8109" y="33631"/>
                </a:cubicBezTo>
                <a:cubicBezTo>
                  <a:pt x="8151" y="33583"/>
                  <a:pt x="8194" y="33535"/>
                  <a:pt x="8234" y="33488"/>
                </a:cubicBezTo>
                <a:cubicBezTo>
                  <a:pt x="8275" y="33442"/>
                  <a:pt x="8313" y="33398"/>
                  <a:pt x="8354" y="33350"/>
                </a:cubicBezTo>
                <a:cubicBezTo>
                  <a:pt x="8397" y="33303"/>
                  <a:pt x="8438" y="33254"/>
                  <a:pt x="8477" y="33207"/>
                </a:cubicBezTo>
                <a:cubicBezTo>
                  <a:pt x="8515" y="33162"/>
                  <a:pt x="8553" y="33116"/>
                  <a:pt x="8593" y="33069"/>
                </a:cubicBezTo>
                <a:cubicBezTo>
                  <a:pt x="8632" y="33021"/>
                  <a:pt x="8672" y="32971"/>
                  <a:pt x="8709" y="32925"/>
                </a:cubicBezTo>
                <a:cubicBezTo>
                  <a:pt x="8746" y="32878"/>
                  <a:pt x="8782" y="32834"/>
                  <a:pt x="8820" y="32786"/>
                </a:cubicBezTo>
                <a:cubicBezTo>
                  <a:pt x="8858" y="32737"/>
                  <a:pt x="8897" y="32687"/>
                  <a:pt x="8933" y="32641"/>
                </a:cubicBezTo>
                <a:cubicBezTo>
                  <a:pt x="8969" y="32594"/>
                  <a:pt x="9003" y="32549"/>
                  <a:pt x="9040" y="32501"/>
                </a:cubicBezTo>
                <a:cubicBezTo>
                  <a:pt x="9077" y="32454"/>
                  <a:pt x="9113" y="32404"/>
                  <a:pt x="9147" y="32357"/>
                </a:cubicBezTo>
                <a:cubicBezTo>
                  <a:pt x="9182" y="32311"/>
                  <a:pt x="9215" y="32265"/>
                  <a:pt x="9251" y="32216"/>
                </a:cubicBezTo>
                <a:cubicBezTo>
                  <a:pt x="9286" y="32169"/>
                  <a:pt x="9322" y="32119"/>
                  <a:pt x="9354" y="32072"/>
                </a:cubicBezTo>
                <a:cubicBezTo>
                  <a:pt x="9388" y="32025"/>
                  <a:pt x="9420" y="31980"/>
                  <a:pt x="9454" y="31931"/>
                </a:cubicBezTo>
                <a:cubicBezTo>
                  <a:pt x="9486" y="31884"/>
                  <a:pt x="9521" y="31834"/>
                  <a:pt x="9552" y="31787"/>
                </a:cubicBezTo>
                <a:cubicBezTo>
                  <a:pt x="9584" y="31741"/>
                  <a:pt x="9615" y="31695"/>
                  <a:pt x="9648" y="31648"/>
                </a:cubicBezTo>
                <a:cubicBezTo>
                  <a:pt x="9679" y="31599"/>
                  <a:pt x="9712" y="31550"/>
                  <a:pt x="9742" y="31504"/>
                </a:cubicBezTo>
                <a:cubicBezTo>
                  <a:pt x="9772" y="31457"/>
                  <a:pt x="9803" y="31412"/>
                  <a:pt x="9833" y="31364"/>
                </a:cubicBezTo>
                <a:cubicBezTo>
                  <a:pt x="9864" y="31315"/>
                  <a:pt x="9895" y="31266"/>
                  <a:pt x="9924" y="31220"/>
                </a:cubicBezTo>
                <a:cubicBezTo>
                  <a:pt x="9953" y="31173"/>
                  <a:pt x="9981" y="31129"/>
                  <a:pt x="10011" y="31081"/>
                </a:cubicBezTo>
                <a:cubicBezTo>
                  <a:pt x="10041" y="31032"/>
                  <a:pt x="10070" y="30984"/>
                  <a:pt x="10098" y="30938"/>
                </a:cubicBezTo>
                <a:cubicBezTo>
                  <a:pt x="10126" y="30892"/>
                  <a:pt x="10153" y="30847"/>
                  <a:pt x="10182" y="30800"/>
                </a:cubicBezTo>
                <a:cubicBezTo>
                  <a:pt x="10210" y="30753"/>
                  <a:pt x="10238" y="30703"/>
                  <a:pt x="10265" y="30658"/>
                </a:cubicBezTo>
                <a:cubicBezTo>
                  <a:pt x="10291" y="30612"/>
                  <a:pt x="10317" y="30568"/>
                  <a:pt x="10344" y="30521"/>
                </a:cubicBezTo>
                <a:cubicBezTo>
                  <a:pt x="10371" y="30473"/>
                  <a:pt x="10397" y="30427"/>
                  <a:pt x="10423" y="30379"/>
                </a:cubicBezTo>
                <a:cubicBezTo>
                  <a:pt x="10449" y="30334"/>
                  <a:pt x="10474" y="30289"/>
                  <a:pt x="10499" y="30244"/>
                </a:cubicBezTo>
                <a:cubicBezTo>
                  <a:pt x="10525" y="30197"/>
                  <a:pt x="10550" y="30151"/>
                  <a:pt x="10575" y="30103"/>
                </a:cubicBezTo>
                <a:cubicBezTo>
                  <a:pt x="10600" y="30059"/>
                  <a:pt x="10624" y="30014"/>
                  <a:pt x="10646" y="29971"/>
                </a:cubicBezTo>
                <a:cubicBezTo>
                  <a:pt x="10671" y="29924"/>
                  <a:pt x="10695" y="29878"/>
                  <a:pt x="10719" y="29831"/>
                </a:cubicBezTo>
                <a:cubicBezTo>
                  <a:pt x="10742" y="29788"/>
                  <a:pt x="10763" y="29746"/>
                  <a:pt x="10787" y="29700"/>
                </a:cubicBezTo>
                <a:cubicBezTo>
                  <a:pt x="10810" y="29654"/>
                  <a:pt x="10833" y="29608"/>
                  <a:pt x="10855" y="29563"/>
                </a:cubicBezTo>
                <a:cubicBezTo>
                  <a:pt x="10877" y="29519"/>
                  <a:pt x="10900" y="29476"/>
                  <a:pt x="10920" y="29434"/>
                </a:cubicBezTo>
                <a:cubicBezTo>
                  <a:pt x="10943" y="29388"/>
                  <a:pt x="10965" y="29343"/>
                  <a:pt x="10986" y="29298"/>
                </a:cubicBezTo>
                <a:cubicBezTo>
                  <a:pt x="11007" y="29255"/>
                  <a:pt x="11028" y="29213"/>
                  <a:pt x="11047" y="29170"/>
                </a:cubicBezTo>
                <a:cubicBezTo>
                  <a:pt x="11069" y="29126"/>
                  <a:pt x="11088" y="29082"/>
                  <a:pt x="11109" y="29037"/>
                </a:cubicBezTo>
                <a:cubicBezTo>
                  <a:pt x="11128" y="28996"/>
                  <a:pt x="11148" y="28954"/>
                  <a:pt x="11167" y="28913"/>
                </a:cubicBezTo>
                <a:cubicBezTo>
                  <a:pt x="11187" y="28868"/>
                  <a:pt x="11206" y="28825"/>
                  <a:pt x="11226" y="28782"/>
                </a:cubicBezTo>
                <a:cubicBezTo>
                  <a:pt x="11244" y="28740"/>
                  <a:pt x="11263" y="28700"/>
                  <a:pt x="11280" y="28659"/>
                </a:cubicBezTo>
                <a:cubicBezTo>
                  <a:pt x="11299" y="28616"/>
                  <a:pt x="11318" y="28574"/>
                  <a:pt x="11336" y="28531"/>
                </a:cubicBezTo>
                <a:cubicBezTo>
                  <a:pt x="11345" y="28511"/>
                  <a:pt x="11354" y="28490"/>
                  <a:pt x="11362" y="28471"/>
                </a:cubicBezTo>
                <a:lnTo>
                  <a:pt x="11362" y="28471"/>
                </a:lnTo>
                <a:lnTo>
                  <a:pt x="10828" y="31046"/>
                </a:lnTo>
                <a:cubicBezTo>
                  <a:pt x="10568" y="32298"/>
                  <a:pt x="10002" y="33463"/>
                  <a:pt x="9178" y="34439"/>
                </a:cubicBezTo>
                <a:cubicBezTo>
                  <a:pt x="4250" y="40279"/>
                  <a:pt x="5744" y="47386"/>
                  <a:pt x="6459" y="49796"/>
                </a:cubicBezTo>
                <a:cubicBezTo>
                  <a:pt x="6530" y="50037"/>
                  <a:pt x="6747" y="50174"/>
                  <a:pt x="6968" y="50174"/>
                </a:cubicBezTo>
                <a:cubicBezTo>
                  <a:pt x="7108" y="50174"/>
                  <a:pt x="7249" y="50119"/>
                  <a:pt x="7357" y="50002"/>
                </a:cubicBezTo>
                <a:cubicBezTo>
                  <a:pt x="12321" y="44588"/>
                  <a:pt x="11914" y="38130"/>
                  <a:pt x="11281" y="34894"/>
                </a:cubicBezTo>
                <a:cubicBezTo>
                  <a:pt x="11073" y="33830"/>
                  <a:pt x="11082" y="32735"/>
                  <a:pt x="11323" y="31678"/>
                </a:cubicBezTo>
                <a:lnTo>
                  <a:pt x="12124" y="28175"/>
                </a:lnTo>
                <a:cubicBezTo>
                  <a:pt x="12477" y="34802"/>
                  <a:pt x="17301" y="39131"/>
                  <a:pt x="18579" y="40167"/>
                </a:cubicBezTo>
                <a:cubicBezTo>
                  <a:pt x="18625" y="40204"/>
                  <a:pt x="18679" y="40221"/>
                  <a:pt x="18731" y="40221"/>
                </a:cubicBezTo>
                <a:cubicBezTo>
                  <a:pt x="18842" y="40221"/>
                  <a:pt x="18948" y="40146"/>
                  <a:pt x="18971" y="40024"/>
                </a:cubicBezTo>
                <a:cubicBezTo>
                  <a:pt x="20732" y="31472"/>
                  <a:pt x="15348" y="25632"/>
                  <a:pt x="13381" y="23827"/>
                </a:cubicBezTo>
                <a:cubicBezTo>
                  <a:pt x="13246" y="23704"/>
                  <a:pt x="13187" y="23516"/>
                  <a:pt x="13229" y="23338"/>
                </a:cubicBezTo>
                <a:lnTo>
                  <a:pt x="13740" y="21099"/>
                </a:lnTo>
                <a:cubicBezTo>
                  <a:pt x="13826" y="20728"/>
                  <a:pt x="13907" y="20347"/>
                  <a:pt x="13988" y="19968"/>
                </a:cubicBezTo>
                <a:cubicBezTo>
                  <a:pt x="14031" y="19778"/>
                  <a:pt x="14064" y="19588"/>
                  <a:pt x="14098" y="19397"/>
                </a:cubicBezTo>
                <a:cubicBezTo>
                  <a:pt x="14120" y="19282"/>
                  <a:pt x="14141" y="19169"/>
                  <a:pt x="14162" y="19054"/>
                </a:cubicBezTo>
                <a:cubicBezTo>
                  <a:pt x="15291" y="24509"/>
                  <a:pt x="19304" y="27924"/>
                  <a:pt x="21224" y="29282"/>
                </a:cubicBezTo>
                <a:cubicBezTo>
                  <a:pt x="21352" y="29373"/>
                  <a:pt x="21494" y="29414"/>
                  <a:pt x="21633" y="29414"/>
                </a:cubicBezTo>
                <a:cubicBezTo>
                  <a:pt x="21995" y="29414"/>
                  <a:pt x="22336" y="29133"/>
                  <a:pt x="22350" y="28724"/>
                </a:cubicBezTo>
                <a:cubicBezTo>
                  <a:pt x="22609" y="21185"/>
                  <a:pt x="17781" y="16460"/>
                  <a:pt x="15373" y="14581"/>
                </a:cubicBezTo>
                <a:cubicBezTo>
                  <a:pt x="14920" y="14229"/>
                  <a:pt x="14654" y="13689"/>
                  <a:pt x="14648" y="13116"/>
                </a:cubicBezTo>
                <a:cubicBezTo>
                  <a:pt x="14636" y="11919"/>
                  <a:pt x="14564" y="10722"/>
                  <a:pt x="14415" y="9534"/>
                </a:cubicBezTo>
                <a:lnTo>
                  <a:pt x="14342" y="8954"/>
                </a:lnTo>
                <a:cubicBezTo>
                  <a:pt x="14315" y="8762"/>
                  <a:pt x="14282" y="8570"/>
                  <a:pt x="14254" y="8378"/>
                </a:cubicBezTo>
                <a:cubicBezTo>
                  <a:pt x="14199" y="7991"/>
                  <a:pt x="14122" y="7610"/>
                  <a:pt x="14053" y="7227"/>
                </a:cubicBezTo>
                <a:cubicBezTo>
                  <a:pt x="13979" y="6845"/>
                  <a:pt x="13894" y="6462"/>
                  <a:pt x="13812" y="6086"/>
                </a:cubicBezTo>
                <a:lnTo>
                  <a:pt x="13557" y="4965"/>
                </a:lnTo>
                <a:lnTo>
                  <a:pt x="12542" y="512"/>
                </a:lnTo>
                <a:cubicBezTo>
                  <a:pt x="12474" y="217"/>
                  <a:pt x="12212" y="1"/>
                  <a:pt x="11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4957710" y="3794678"/>
            <a:ext cx="775809" cy="746232"/>
          </a:xfrm>
          <a:custGeom>
            <a:rect b="b" l="l" r="r" t="t"/>
            <a:pathLst>
              <a:path extrusionOk="0" h="33531" w="34860">
                <a:moveTo>
                  <a:pt x="34322" y="0"/>
                </a:moveTo>
                <a:cubicBezTo>
                  <a:pt x="34258" y="0"/>
                  <a:pt x="34193" y="14"/>
                  <a:pt x="34131" y="41"/>
                </a:cubicBezTo>
                <a:lnTo>
                  <a:pt x="30325" y="1674"/>
                </a:lnTo>
                <a:lnTo>
                  <a:pt x="28421" y="2489"/>
                </a:lnTo>
                <a:cubicBezTo>
                  <a:pt x="27773" y="2768"/>
                  <a:pt x="27140" y="3080"/>
                  <a:pt x="26525" y="3424"/>
                </a:cubicBezTo>
                <a:cubicBezTo>
                  <a:pt x="25909" y="3770"/>
                  <a:pt x="25313" y="4149"/>
                  <a:pt x="24741" y="4560"/>
                </a:cubicBezTo>
                <a:cubicBezTo>
                  <a:pt x="24169" y="4973"/>
                  <a:pt x="23620" y="5416"/>
                  <a:pt x="23097" y="5887"/>
                </a:cubicBezTo>
                <a:cubicBezTo>
                  <a:pt x="22572" y="6358"/>
                  <a:pt x="22075" y="6859"/>
                  <a:pt x="21608" y="7385"/>
                </a:cubicBezTo>
                <a:cubicBezTo>
                  <a:pt x="21457" y="7559"/>
                  <a:pt x="21189" y="7881"/>
                  <a:pt x="21016" y="8093"/>
                </a:cubicBezTo>
                <a:cubicBezTo>
                  <a:pt x="20907" y="8226"/>
                  <a:pt x="20764" y="8328"/>
                  <a:pt x="20602" y="8387"/>
                </a:cubicBezTo>
                <a:cubicBezTo>
                  <a:pt x="19911" y="8640"/>
                  <a:pt x="19214" y="8866"/>
                  <a:pt x="18505" y="9057"/>
                </a:cubicBezTo>
                <a:cubicBezTo>
                  <a:pt x="18399" y="9085"/>
                  <a:pt x="18293" y="9113"/>
                  <a:pt x="18186" y="9139"/>
                </a:cubicBezTo>
                <a:cubicBezTo>
                  <a:pt x="18004" y="9184"/>
                  <a:pt x="17820" y="9207"/>
                  <a:pt x="17636" y="9207"/>
                </a:cubicBezTo>
                <a:cubicBezTo>
                  <a:pt x="17295" y="9207"/>
                  <a:pt x="16956" y="9130"/>
                  <a:pt x="16645" y="8979"/>
                </a:cubicBezTo>
                <a:cubicBezTo>
                  <a:pt x="15198" y="8276"/>
                  <a:pt x="12473" y="7094"/>
                  <a:pt x="10523" y="7094"/>
                </a:cubicBezTo>
                <a:cubicBezTo>
                  <a:pt x="10151" y="7094"/>
                  <a:pt x="9808" y="7136"/>
                  <a:pt x="9507" y="7234"/>
                </a:cubicBezTo>
                <a:cubicBezTo>
                  <a:pt x="7929" y="7745"/>
                  <a:pt x="6192" y="8058"/>
                  <a:pt x="5099" y="8223"/>
                </a:cubicBezTo>
                <a:cubicBezTo>
                  <a:pt x="4688" y="8284"/>
                  <a:pt x="4567" y="8813"/>
                  <a:pt x="4906" y="9050"/>
                </a:cubicBezTo>
                <a:cubicBezTo>
                  <a:pt x="7498" y="10866"/>
                  <a:pt x="9849" y="11453"/>
                  <a:pt x="11805" y="11453"/>
                </a:cubicBezTo>
                <a:cubicBezTo>
                  <a:pt x="14132" y="11453"/>
                  <a:pt x="15901" y="10622"/>
                  <a:pt x="16853" y="10041"/>
                </a:cubicBezTo>
                <a:cubicBezTo>
                  <a:pt x="17463" y="9948"/>
                  <a:pt x="18068" y="9828"/>
                  <a:pt x="18667" y="9680"/>
                </a:cubicBezTo>
                <a:cubicBezTo>
                  <a:pt x="19141" y="9563"/>
                  <a:pt x="19612" y="9430"/>
                  <a:pt x="20079" y="9286"/>
                </a:cubicBezTo>
                <a:lnTo>
                  <a:pt x="20079" y="9286"/>
                </a:lnTo>
                <a:lnTo>
                  <a:pt x="17424" y="12709"/>
                </a:lnTo>
                <a:cubicBezTo>
                  <a:pt x="17302" y="12868"/>
                  <a:pt x="17145" y="12996"/>
                  <a:pt x="16965" y="13086"/>
                </a:cubicBezTo>
                <a:lnTo>
                  <a:pt x="16746" y="13194"/>
                </a:lnTo>
                <a:lnTo>
                  <a:pt x="16411" y="13361"/>
                </a:lnTo>
                <a:cubicBezTo>
                  <a:pt x="16300" y="13416"/>
                  <a:pt x="16188" y="13471"/>
                  <a:pt x="16076" y="13523"/>
                </a:cubicBezTo>
                <a:lnTo>
                  <a:pt x="15398" y="13837"/>
                </a:lnTo>
                <a:lnTo>
                  <a:pt x="15059" y="13992"/>
                </a:lnTo>
                <a:lnTo>
                  <a:pt x="14716" y="14139"/>
                </a:lnTo>
                <a:lnTo>
                  <a:pt x="14030" y="14432"/>
                </a:lnTo>
                <a:cubicBezTo>
                  <a:pt x="13799" y="14528"/>
                  <a:pt x="13567" y="14616"/>
                  <a:pt x="13336" y="14710"/>
                </a:cubicBezTo>
                <a:lnTo>
                  <a:pt x="12990" y="14847"/>
                </a:lnTo>
                <a:cubicBezTo>
                  <a:pt x="12874" y="14894"/>
                  <a:pt x="12756" y="14934"/>
                  <a:pt x="12640" y="14977"/>
                </a:cubicBezTo>
                <a:cubicBezTo>
                  <a:pt x="12468" y="15040"/>
                  <a:pt x="12287" y="15072"/>
                  <a:pt x="12105" y="15072"/>
                </a:cubicBezTo>
                <a:cubicBezTo>
                  <a:pt x="12022" y="15072"/>
                  <a:pt x="11939" y="15065"/>
                  <a:pt x="11856" y="15052"/>
                </a:cubicBezTo>
                <a:cubicBezTo>
                  <a:pt x="10925" y="14900"/>
                  <a:pt x="9387" y="14695"/>
                  <a:pt x="7886" y="14695"/>
                </a:cubicBezTo>
                <a:cubicBezTo>
                  <a:pt x="6483" y="14695"/>
                  <a:pt x="5112" y="14874"/>
                  <a:pt x="4297" y="15444"/>
                </a:cubicBezTo>
                <a:cubicBezTo>
                  <a:pt x="2938" y="16396"/>
                  <a:pt x="1371" y="17205"/>
                  <a:pt x="373" y="17684"/>
                </a:cubicBezTo>
                <a:cubicBezTo>
                  <a:pt x="1" y="17864"/>
                  <a:pt x="40" y="18405"/>
                  <a:pt x="434" y="18532"/>
                </a:cubicBezTo>
                <a:cubicBezTo>
                  <a:pt x="2009" y="19042"/>
                  <a:pt x="3422" y="19250"/>
                  <a:pt x="4679" y="19250"/>
                </a:cubicBezTo>
                <a:cubicBezTo>
                  <a:pt x="9209" y="19250"/>
                  <a:pt x="11716" y="16553"/>
                  <a:pt x="12482" y="15567"/>
                </a:cubicBezTo>
                <a:lnTo>
                  <a:pt x="12813" y="15447"/>
                </a:lnTo>
                <a:cubicBezTo>
                  <a:pt x="12931" y="15403"/>
                  <a:pt x="13050" y="15363"/>
                  <a:pt x="13167" y="15316"/>
                </a:cubicBezTo>
                <a:lnTo>
                  <a:pt x="13519" y="15179"/>
                </a:lnTo>
                <a:cubicBezTo>
                  <a:pt x="13754" y="15085"/>
                  <a:pt x="13990" y="14997"/>
                  <a:pt x="14222" y="14901"/>
                </a:cubicBezTo>
                <a:lnTo>
                  <a:pt x="14918" y="14607"/>
                </a:lnTo>
                <a:lnTo>
                  <a:pt x="15265" y="14458"/>
                </a:lnTo>
                <a:lnTo>
                  <a:pt x="15609" y="14302"/>
                </a:lnTo>
                <a:lnTo>
                  <a:pt x="16296" y="13988"/>
                </a:lnTo>
                <a:cubicBezTo>
                  <a:pt x="16369" y="13955"/>
                  <a:pt x="16443" y="13920"/>
                  <a:pt x="16515" y="13884"/>
                </a:cubicBezTo>
                <a:lnTo>
                  <a:pt x="16515" y="13884"/>
                </a:lnTo>
                <a:lnTo>
                  <a:pt x="14491" y="16497"/>
                </a:lnTo>
                <a:cubicBezTo>
                  <a:pt x="14316" y="16721"/>
                  <a:pt x="14110" y="16919"/>
                  <a:pt x="13878" y="17085"/>
                </a:cubicBezTo>
                <a:cubicBezTo>
                  <a:pt x="5988" y="22727"/>
                  <a:pt x="6776" y="30763"/>
                  <a:pt x="7271" y="33324"/>
                </a:cubicBezTo>
                <a:cubicBezTo>
                  <a:pt x="7297" y="33458"/>
                  <a:pt x="7409" y="33530"/>
                  <a:pt x="7522" y="33530"/>
                </a:cubicBezTo>
                <a:cubicBezTo>
                  <a:pt x="7616" y="33530"/>
                  <a:pt x="7711" y="33480"/>
                  <a:pt x="7755" y="33375"/>
                </a:cubicBezTo>
                <a:cubicBezTo>
                  <a:pt x="8200" y="32323"/>
                  <a:pt x="9258" y="30071"/>
                  <a:pt x="11642" y="25894"/>
                </a:cubicBezTo>
                <a:cubicBezTo>
                  <a:pt x="14161" y="21484"/>
                  <a:pt x="14859" y="18546"/>
                  <a:pt x="15051" y="17167"/>
                </a:cubicBezTo>
                <a:cubicBezTo>
                  <a:pt x="15101" y="16812"/>
                  <a:pt x="15245" y="16477"/>
                  <a:pt x="15469" y="16197"/>
                </a:cubicBezTo>
                <a:lnTo>
                  <a:pt x="18938" y="11848"/>
                </a:lnTo>
                <a:lnTo>
                  <a:pt x="18938" y="11848"/>
                </a:lnTo>
                <a:cubicBezTo>
                  <a:pt x="18905" y="12115"/>
                  <a:pt x="18882" y="12383"/>
                  <a:pt x="18863" y="12650"/>
                </a:cubicBezTo>
                <a:cubicBezTo>
                  <a:pt x="18816" y="13364"/>
                  <a:pt x="18826" y="14078"/>
                  <a:pt x="18869" y="14789"/>
                </a:cubicBezTo>
                <a:lnTo>
                  <a:pt x="18910" y="15319"/>
                </a:lnTo>
                <a:cubicBezTo>
                  <a:pt x="18917" y="15408"/>
                  <a:pt x="18928" y="15497"/>
                  <a:pt x="18937" y="15585"/>
                </a:cubicBezTo>
                <a:lnTo>
                  <a:pt x="18970" y="15849"/>
                </a:lnTo>
                <a:cubicBezTo>
                  <a:pt x="18980" y="15949"/>
                  <a:pt x="18993" y="16048"/>
                  <a:pt x="19006" y="16148"/>
                </a:cubicBezTo>
                <a:cubicBezTo>
                  <a:pt x="18700" y="17928"/>
                  <a:pt x="18422" y="22386"/>
                  <a:pt x="22256" y="26006"/>
                </a:cubicBezTo>
                <a:cubicBezTo>
                  <a:pt x="22305" y="26051"/>
                  <a:pt x="22362" y="26071"/>
                  <a:pt x="22417" y="26071"/>
                </a:cubicBezTo>
                <a:cubicBezTo>
                  <a:pt x="22554" y="26071"/>
                  <a:pt x="22683" y="25951"/>
                  <a:pt x="22656" y="25791"/>
                </a:cubicBezTo>
                <a:cubicBezTo>
                  <a:pt x="22476" y="24717"/>
                  <a:pt x="22747" y="22776"/>
                  <a:pt x="22887" y="21340"/>
                </a:cubicBezTo>
                <a:cubicBezTo>
                  <a:pt x="23071" y="19457"/>
                  <a:pt x="21178" y="16865"/>
                  <a:pt x="20110" y="15566"/>
                </a:cubicBezTo>
                <a:cubicBezTo>
                  <a:pt x="19628" y="14980"/>
                  <a:pt x="19374" y="14239"/>
                  <a:pt x="19392" y="13481"/>
                </a:cubicBezTo>
                <a:cubicBezTo>
                  <a:pt x="19399" y="13217"/>
                  <a:pt x="19413" y="12955"/>
                  <a:pt x="19433" y="12693"/>
                </a:cubicBezTo>
                <a:cubicBezTo>
                  <a:pt x="19463" y="12350"/>
                  <a:pt x="19500" y="12009"/>
                  <a:pt x="19557" y="11673"/>
                </a:cubicBezTo>
                <a:cubicBezTo>
                  <a:pt x="19583" y="11506"/>
                  <a:pt x="19619" y="11339"/>
                  <a:pt x="19653" y="11174"/>
                </a:cubicBezTo>
                <a:cubicBezTo>
                  <a:pt x="19674" y="11093"/>
                  <a:pt x="19690" y="11008"/>
                  <a:pt x="19713" y="10929"/>
                </a:cubicBezTo>
                <a:cubicBezTo>
                  <a:pt x="19727" y="10877"/>
                  <a:pt x="19752" y="10829"/>
                  <a:pt x="19787" y="10786"/>
                </a:cubicBezTo>
                <a:lnTo>
                  <a:pt x="20850" y="9453"/>
                </a:lnTo>
                <a:lnTo>
                  <a:pt x="21173" y="9049"/>
                </a:lnTo>
                <a:cubicBezTo>
                  <a:pt x="21281" y="8914"/>
                  <a:pt x="21389" y="8778"/>
                  <a:pt x="21496" y="8649"/>
                </a:cubicBezTo>
                <a:cubicBezTo>
                  <a:pt x="21708" y="8386"/>
                  <a:pt x="21932" y="8132"/>
                  <a:pt x="22159" y="7880"/>
                </a:cubicBezTo>
                <a:cubicBezTo>
                  <a:pt x="22460" y="7549"/>
                  <a:pt x="22775" y="7230"/>
                  <a:pt x="23101" y="6923"/>
                </a:cubicBezTo>
                <a:lnTo>
                  <a:pt x="23101" y="6923"/>
                </a:lnTo>
                <a:cubicBezTo>
                  <a:pt x="23056" y="7266"/>
                  <a:pt x="23062" y="7730"/>
                  <a:pt x="23179" y="8352"/>
                </a:cubicBezTo>
                <a:cubicBezTo>
                  <a:pt x="23179" y="8352"/>
                  <a:pt x="23179" y="8352"/>
                  <a:pt x="23179" y="8352"/>
                </a:cubicBezTo>
                <a:lnTo>
                  <a:pt x="23179" y="8352"/>
                </a:lnTo>
                <a:cubicBezTo>
                  <a:pt x="23151" y="8352"/>
                  <a:pt x="22337" y="14563"/>
                  <a:pt x="27968" y="18280"/>
                </a:cubicBezTo>
                <a:cubicBezTo>
                  <a:pt x="28010" y="18308"/>
                  <a:pt x="28055" y="18320"/>
                  <a:pt x="28099" y="18320"/>
                </a:cubicBezTo>
                <a:cubicBezTo>
                  <a:pt x="28251" y="18320"/>
                  <a:pt x="28384" y="18168"/>
                  <a:pt x="28325" y="17999"/>
                </a:cubicBezTo>
                <a:cubicBezTo>
                  <a:pt x="27963" y="16972"/>
                  <a:pt x="28349" y="14694"/>
                  <a:pt x="28240" y="13255"/>
                </a:cubicBezTo>
                <a:cubicBezTo>
                  <a:pt x="28085" y="11212"/>
                  <a:pt x="26035" y="9768"/>
                  <a:pt x="24520" y="8971"/>
                </a:cubicBezTo>
                <a:cubicBezTo>
                  <a:pt x="24134" y="8766"/>
                  <a:pt x="23870" y="8389"/>
                  <a:pt x="23810" y="7957"/>
                </a:cubicBezTo>
                <a:lnTo>
                  <a:pt x="23648" y="6796"/>
                </a:lnTo>
                <a:lnTo>
                  <a:pt x="23859" y="6245"/>
                </a:lnTo>
                <a:cubicBezTo>
                  <a:pt x="24291" y="5880"/>
                  <a:pt x="24739" y="5535"/>
                  <a:pt x="25202" y="5211"/>
                </a:cubicBezTo>
                <a:cubicBezTo>
                  <a:pt x="25756" y="4825"/>
                  <a:pt x="26331" y="4469"/>
                  <a:pt x="26925" y="4148"/>
                </a:cubicBezTo>
                <a:cubicBezTo>
                  <a:pt x="27518" y="3826"/>
                  <a:pt x="28129" y="3536"/>
                  <a:pt x="28753" y="3278"/>
                </a:cubicBezTo>
                <a:lnTo>
                  <a:pt x="30668" y="2488"/>
                </a:lnTo>
                <a:lnTo>
                  <a:pt x="34497" y="910"/>
                </a:lnTo>
                <a:cubicBezTo>
                  <a:pt x="34498" y="910"/>
                  <a:pt x="34501" y="908"/>
                  <a:pt x="34502" y="908"/>
                </a:cubicBezTo>
                <a:cubicBezTo>
                  <a:pt x="34745" y="807"/>
                  <a:pt x="34860" y="528"/>
                  <a:pt x="34756" y="286"/>
                </a:cubicBezTo>
                <a:cubicBezTo>
                  <a:pt x="34679" y="107"/>
                  <a:pt x="34505" y="0"/>
                  <a:pt x="34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4"/>
          <p:cNvSpPr/>
          <p:nvPr/>
        </p:nvSpPr>
        <p:spPr>
          <a:xfrm>
            <a:off x="3553725" y="1864098"/>
            <a:ext cx="949869" cy="919480"/>
          </a:xfrm>
          <a:custGeom>
            <a:rect b="b" l="l" r="r" t="t"/>
            <a:pathLst>
              <a:path extrusionOk="0" h="25143" w="25974">
                <a:moveTo>
                  <a:pt x="10729" y="1"/>
                </a:moveTo>
                <a:lnTo>
                  <a:pt x="10729" y="1"/>
                </a:lnTo>
                <a:cubicBezTo>
                  <a:pt x="8984" y="514"/>
                  <a:pt x="7369" y="1394"/>
                  <a:pt x="5990" y="2580"/>
                </a:cubicBezTo>
                <a:cubicBezTo>
                  <a:pt x="616" y="7196"/>
                  <a:pt x="1" y="15296"/>
                  <a:pt x="4617" y="20672"/>
                </a:cubicBezTo>
                <a:cubicBezTo>
                  <a:pt x="7154" y="23626"/>
                  <a:pt x="10744" y="25143"/>
                  <a:pt x="14355" y="25143"/>
                </a:cubicBezTo>
                <a:cubicBezTo>
                  <a:pt x="17314" y="25143"/>
                  <a:pt x="20288" y="24125"/>
                  <a:pt x="22708" y="22045"/>
                </a:cubicBezTo>
                <a:cubicBezTo>
                  <a:pt x="24090" y="20862"/>
                  <a:pt x="25202" y="19398"/>
                  <a:pt x="25974" y="17751"/>
                </a:cubicBezTo>
                <a:lnTo>
                  <a:pt x="25974" y="17751"/>
                </a:lnTo>
                <a:cubicBezTo>
                  <a:pt x="24792" y="18097"/>
                  <a:pt x="23574" y="18269"/>
                  <a:pt x="22359" y="18269"/>
                </a:cubicBezTo>
                <a:cubicBezTo>
                  <a:pt x="18747" y="18269"/>
                  <a:pt x="15158" y="16753"/>
                  <a:pt x="12620" y="13798"/>
                </a:cubicBezTo>
                <a:cubicBezTo>
                  <a:pt x="9229" y="9849"/>
                  <a:pt x="8662" y="4429"/>
                  <a:pt x="10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3553725" y="3078763"/>
            <a:ext cx="1228725" cy="1494950"/>
          </a:xfrm>
          <a:custGeom>
            <a:rect b="b" l="l" r="r" t="t"/>
            <a:pathLst>
              <a:path extrusionOk="0" fill="none" h="59798" w="49149">
                <a:moveTo>
                  <a:pt x="49148" y="0"/>
                </a:moveTo>
                <a:lnTo>
                  <a:pt x="49148" y="35222"/>
                </a:lnTo>
                <a:cubicBezTo>
                  <a:pt x="49148" y="48795"/>
                  <a:pt x="38146" y="59797"/>
                  <a:pt x="24574" y="59797"/>
                </a:cubicBezTo>
                <a:lnTo>
                  <a:pt x="24574" y="59797"/>
                </a:lnTo>
                <a:cubicBezTo>
                  <a:pt x="11002" y="59797"/>
                  <a:pt x="0" y="48794"/>
                  <a:pt x="0" y="35222"/>
                </a:cubicBezTo>
                <a:lnTo>
                  <a:pt x="0" y="0"/>
                </a:lnTo>
              </a:path>
            </a:pathLst>
          </a:custGeom>
          <a:noFill/>
          <a:ln cap="flat" cmpd="sng" w="27425">
            <a:solidFill>
              <a:schemeClr val="accent1"/>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3698000" y="3078763"/>
            <a:ext cx="940150" cy="1306500"/>
          </a:xfrm>
          <a:custGeom>
            <a:rect b="b" l="l" r="r" t="t"/>
            <a:pathLst>
              <a:path extrusionOk="0" fill="none" h="52260" w="37606">
                <a:moveTo>
                  <a:pt x="37605" y="0"/>
                </a:moveTo>
                <a:lnTo>
                  <a:pt x="37605" y="33457"/>
                </a:lnTo>
                <a:cubicBezTo>
                  <a:pt x="37605" y="43841"/>
                  <a:pt x="29187" y="52259"/>
                  <a:pt x="18803" y="52259"/>
                </a:cubicBezTo>
                <a:lnTo>
                  <a:pt x="18803" y="52259"/>
                </a:lnTo>
                <a:cubicBezTo>
                  <a:pt x="8418" y="52259"/>
                  <a:pt x="0" y="43841"/>
                  <a:pt x="0" y="33457"/>
                </a:cubicBezTo>
                <a:lnTo>
                  <a:pt x="0" y="0"/>
                </a:lnTo>
              </a:path>
            </a:pathLst>
          </a:custGeom>
          <a:noFill/>
          <a:ln cap="flat" cmpd="sng" w="27425">
            <a:solidFill>
              <a:schemeClr val="accent2"/>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4"/>
          <p:cNvSpPr/>
          <p:nvPr/>
        </p:nvSpPr>
        <p:spPr>
          <a:xfrm>
            <a:off x="3818875" y="3078763"/>
            <a:ext cx="698400" cy="1114775"/>
          </a:xfrm>
          <a:custGeom>
            <a:rect b="b" l="l" r="r" t="t"/>
            <a:pathLst>
              <a:path extrusionOk="0" fill="none" h="44591" w="27936">
                <a:moveTo>
                  <a:pt x="27935" y="0"/>
                </a:moveTo>
                <a:lnTo>
                  <a:pt x="27935" y="30624"/>
                </a:lnTo>
                <a:cubicBezTo>
                  <a:pt x="27935" y="38337"/>
                  <a:pt x="21682" y="44591"/>
                  <a:pt x="13968" y="44591"/>
                </a:cubicBezTo>
                <a:lnTo>
                  <a:pt x="13968" y="44591"/>
                </a:lnTo>
                <a:cubicBezTo>
                  <a:pt x="6254" y="44591"/>
                  <a:pt x="1" y="38337"/>
                  <a:pt x="1" y="30624"/>
                </a:cubicBezTo>
                <a:lnTo>
                  <a:pt x="1" y="0"/>
                </a:lnTo>
              </a:path>
            </a:pathLst>
          </a:custGeom>
          <a:noFill/>
          <a:ln cap="flat" cmpd="sng" w="27425">
            <a:solidFill>
              <a:schemeClr val="accent1"/>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4"/>
          <p:cNvSpPr/>
          <p:nvPr/>
        </p:nvSpPr>
        <p:spPr>
          <a:xfrm>
            <a:off x="3957275" y="3078763"/>
            <a:ext cx="421600" cy="929675"/>
          </a:xfrm>
          <a:custGeom>
            <a:rect b="b" l="l" r="r" t="t"/>
            <a:pathLst>
              <a:path extrusionOk="0" fill="none" h="37187" w="16864">
                <a:moveTo>
                  <a:pt x="16863" y="0"/>
                </a:moveTo>
                <a:lnTo>
                  <a:pt x="16863" y="28756"/>
                </a:lnTo>
                <a:cubicBezTo>
                  <a:pt x="16863" y="33411"/>
                  <a:pt x="13088" y="37186"/>
                  <a:pt x="8432" y="37186"/>
                </a:cubicBezTo>
                <a:lnTo>
                  <a:pt x="8432" y="37186"/>
                </a:lnTo>
                <a:cubicBezTo>
                  <a:pt x="3775" y="37186"/>
                  <a:pt x="1" y="33411"/>
                  <a:pt x="1" y="28756"/>
                </a:cubicBezTo>
                <a:lnTo>
                  <a:pt x="1" y="0"/>
                </a:lnTo>
              </a:path>
            </a:pathLst>
          </a:custGeom>
          <a:noFill/>
          <a:ln cap="flat" cmpd="sng" w="27425">
            <a:solidFill>
              <a:schemeClr val="accent2"/>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4077500" y="3078763"/>
            <a:ext cx="181100" cy="754700"/>
          </a:xfrm>
          <a:custGeom>
            <a:rect b="b" l="l" r="r" t="t"/>
            <a:pathLst>
              <a:path extrusionOk="0" fill="none" h="30188" w="7244">
                <a:moveTo>
                  <a:pt x="7244" y="0"/>
                </a:moveTo>
                <a:lnTo>
                  <a:pt x="7244" y="26567"/>
                </a:lnTo>
                <a:cubicBezTo>
                  <a:pt x="7244" y="28566"/>
                  <a:pt x="5622" y="30188"/>
                  <a:pt x="3622" y="30188"/>
                </a:cubicBezTo>
                <a:lnTo>
                  <a:pt x="3622" y="30188"/>
                </a:lnTo>
                <a:cubicBezTo>
                  <a:pt x="1622" y="30188"/>
                  <a:pt x="1" y="28566"/>
                  <a:pt x="1" y="26567"/>
                </a:cubicBezTo>
                <a:lnTo>
                  <a:pt x="1" y="0"/>
                </a:lnTo>
              </a:path>
            </a:pathLst>
          </a:custGeom>
          <a:noFill/>
          <a:ln cap="flat" cmpd="sng" w="27425">
            <a:solidFill>
              <a:schemeClr val="accent1"/>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4"/>
          <p:cNvSpPr/>
          <p:nvPr/>
        </p:nvSpPr>
        <p:spPr>
          <a:xfrm>
            <a:off x="5967250" y="1912800"/>
            <a:ext cx="1267009" cy="2702356"/>
          </a:xfrm>
          <a:custGeom>
            <a:rect b="b" l="l" r="r" t="t"/>
            <a:pathLst>
              <a:path extrusionOk="0" fill="none" h="83781" w="39281">
                <a:moveTo>
                  <a:pt x="1" y="83781"/>
                </a:moveTo>
                <a:lnTo>
                  <a:pt x="1" y="19640"/>
                </a:lnTo>
                <a:cubicBezTo>
                  <a:pt x="1" y="8794"/>
                  <a:pt x="8794" y="1"/>
                  <a:pt x="19641" y="1"/>
                </a:cubicBezTo>
                <a:lnTo>
                  <a:pt x="19641" y="1"/>
                </a:lnTo>
                <a:cubicBezTo>
                  <a:pt x="30487" y="1"/>
                  <a:pt x="39280" y="8794"/>
                  <a:pt x="39280" y="19640"/>
                </a:cubicBezTo>
                <a:lnTo>
                  <a:pt x="39280" y="83781"/>
                </a:lnTo>
              </a:path>
            </a:pathLst>
          </a:custGeom>
          <a:noFill/>
          <a:ln cap="flat" cmpd="sng" w="27425">
            <a:solidFill>
              <a:schemeClr val="accent3"/>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4"/>
          <p:cNvSpPr/>
          <p:nvPr/>
        </p:nvSpPr>
        <p:spPr>
          <a:xfrm>
            <a:off x="6116107" y="2107137"/>
            <a:ext cx="969360" cy="2508020"/>
          </a:xfrm>
          <a:custGeom>
            <a:rect b="b" l="l" r="r" t="t"/>
            <a:pathLst>
              <a:path extrusionOk="0" fill="none" h="77756" w="30053">
                <a:moveTo>
                  <a:pt x="0" y="77756"/>
                </a:moveTo>
                <a:lnTo>
                  <a:pt x="0" y="15027"/>
                </a:lnTo>
                <a:cubicBezTo>
                  <a:pt x="0" y="6728"/>
                  <a:pt x="6728" y="0"/>
                  <a:pt x="15026" y="0"/>
                </a:cubicBezTo>
                <a:lnTo>
                  <a:pt x="15026" y="0"/>
                </a:lnTo>
                <a:cubicBezTo>
                  <a:pt x="23325" y="0"/>
                  <a:pt x="30052" y="6728"/>
                  <a:pt x="30052" y="15027"/>
                </a:cubicBezTo>
                <a:lnTo>
                  <a:pt x="30052" y="77756"/>
                </a:lnTo>
              </a:path>
            </a:pathLst>
          </a:custGeom>
          <a:noFill/>
          <a:ln cap="flat" cmpd="sng" w="27425">
            <a:solidFill>
              <a:schemeClr val="dk1"/>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4"/>
          <p:cNvSpPr/>
          <p:nvPr/>
        </p:nvSpPr>
        <p:spPr>
          <a:xfrm>
            <a:off x="6240709" y="2304796"/>
            <a:ext cx="720125" cy="2310361"/>
          </a:xfrm>
          <a:custGeom>
            <a:rect b="b" l="l" r="r" t="t"/>
            <a:pathLst>
              <a:path extrusionOk="0" fill="none" h="71628" w="22326">
                <a:moveTo>
                  <a:pt x="1" y="71628"/>
                </a:moveTo>
                <a:lnTo>
                  <a:pt x="1" y="11163"/>
                </a:lnTo>
                <a:cubicBezTo>
                  <a:pt x="1" y="4998"/>
                  <a:pt x="4999" y="1"/>
                  <a:pt x="11163" y="1"/>
                </a:cubicBezTo>
                <a:lnTo>
                  <a:pt x="11163" y="1"/>
                </a:lnTo>
                <a:cubicBezTo>
                  <a:pt x="17328" y="1"/>
                  <a:pt x="22326" y="4998"/>
                  <a:pt x="22326" y="11163"/>
                </a:cubicBezTo>
                <a:lnTo>
                  <a:pt x="22326" y="71628"/>
                </a:lnTo>
              </a:path>
            </a:pathLst>
          </a:custGeom>
          <a:noFill/>
          <a:ln cap="flat" cmpd="sng" w="27425">
            <a:solidFill>
              <a:schemeClr val="accent3"/>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4"/>
          <p:cNvSpPr/>
          <p:nvPr/>
        </p:nvSpPr>
        <p:spPr>
          <a:xfrm>
            <a:off x="6383438" y="2495650"/>
            <a:ext cx="434701" cy="2119508"/>
          </a:xfrm>
          <a:custGeom>
            <a:rect b="b" l="l" r="r" t="t"/>
            <a:pathLst>
              <a:path extrusionOk="0" fill="none" h="65711" w="13477">
                <a:moveTo>
                  <a:pt x="1" y="65711"/>
                </a:moveTo>
                <a:lnTo>
                  <a:pt x="1" y="6739"/>
                </a:lnTo>
                <a:cubicBezTo>
                  <a:pt x="1" y="3017"/>
                  <a:pt x="3017" y="1"/>
                  <a:pt x="6738" y="1"/>
                </a:cubicBezTo>
                <a:lnTo>
                  <a:pt x="6738" y="1"/>
                </a:lnTo>
                <a:cubicBezTo>
                  <a:pt x="10459" y="1"/>
                  <a:pt x="13476" y="3017"/>
                  <a:pt x="13476" y="6739"/>
                </a:cubicBezTo>
                <a:lnTo>
                  <a:pt x="13476" y="65711"/>
                </a:lnTo>
              </a:path>
            </a:pathLst>
          </a:custGeom>
          <a:noFill/>
          <a:ln cap="flat" cmpd="sng" w="27425">
            <a:solidFill>
              <a:schemeClr val="dk1"/>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4"/>
          <p:cNvSpPr/>
          <p:nvPr/>
        </p:nvSpPr>
        <p:spPr>
          <a:xfrm>
            <a:off x="6507394" y="2676085"/>
            <a:ext cx="186724" cy="1939074"/>
          </a:xfrm>
          <a:custGeom>
            <a:rect b="b" l="l" r="r" t="t"/>
            <a:pathLst>
              <a:path extrusionOk="0" fill="none" h="60117" w="5789">
                <a:moveTo>
                  <a:pt x="1" y="60117"/>
                </a:moveTo>
                <a:lnTo>
                  <a:pt x="1" y="2895"/>
                </a:lnTo>
                <a:cubicBezTo>
                  <a:pt x="1" y="1296"/>
                  <a:pt x="1297" y="0"/>
                  <a:pt x="2895" y="0"/>
                </a:cubicBezTo>
                <a:lnTo>
                  <a:pt x="2895" y="0"/>
                </a:lnTo>
                <a:cubicBezTo>
                  <a:pt x="4492" y="0"/>
                  <a:pt x="5789" y="1296"/>
                  <a:pt x="5789" y="2895"/>
                </a:cubicBezTo>
                <a:lnTo>
                  <a:pt x="5789" y="60117"/>
                </a:lnTo>
              </a:path>
            </a:pathLst>
          </a:custGeom>
          <a:noFill/>
          <a:ln cap="flat" cmpd="sng" w="27425">
            <a:solidFill>
              <a:schemeClr val="accent3"/>
            </a:solidFill>
            <a:prstDash val="solid"/>
            <a:miter lim="108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74"/>
          <p:cNvGrpSpPr/>
          <p:nvPr/>
        </p:nvGrpSpPr>
        <p:grpSpPr>
          <a:xfrm>
            <a:off x="7545250" y="3362519"/>
            <a:ext cx="852151" cy="831032"/>
            <a:chOff x="7617750" y="3518669"/>
            <a:chExt cx="852151" cy="831032"/>
          </a:xfrm>
        </p:grpSpPr>
        <p:sp>
          <p:nvSpPr>
            <p:cNvPr id="1710" name="Google Shape;1710;p74"/>
            <p:cNvSpPr/>
            <p:nvPr/>
          </p:nvSpPr>
          <p:spPr>
            <a:xfrm>
              <a:off x="8438828" y="3919339"/>
              <a:ext cx="31074" cy="31102"/>
            </a:xfrm>
            <a:custGeom>
              <a:rect b="b" l="l" r="r" t="t"/>
              <a:pathLst>
                <a:path extrusionOk="0" h="1103" w="1102">
                  <a:moveTo>
                    <a:pt x="550" y="1"/>
                  </a:moveTo>
                  <a:cubicBezTo>
                    <a:pt x="247" y="1"/>
                    <a:pt x="0" y="248"/>
                    <a:pt x="0" y="551"/>
                  </a:cubicBezTo>
                  <a:cubicBezTo>
                    <a:pt x="0" y="855"/>
                    <a:pt x="247" y="1102"/>
                    <a:pt x="550" y="1102"/>
                  </a:cubicBezTo>
                  <a:cubicBezTo>
                    <a:pt x="855" y="1102"/>
                    <a:pt x="1102" y="855"/>
                    <a:pt x="1102" y="551"/>
                  </a:cubicBezTo>
                  <a:cubicBezTo>
                    <a:pt x="1102" y="248"/>
                    <a:pt x="855"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4"/>
            <p:cNvSpPr/>
            <p:nvPr/>
          </p:nvSpPr>
          <p:spPr>
            <a:xfrm>
              <a:off x="8066692" y="3903803"/>
              <a:ext cx="31102" cy="31130"/>
            </a:xfrm>
            <a:custGeom>
              <a:rect b="b" l="l" r="r" t="t"/>
              <a:pathLst>
                <a:path extrusionOk="0" h="1104" w="1103">
                  <a:moveTo>
                    <a:pt x="551" y="1"/>
                  </a:moveTo>
                  <a:cubicBezTo>
                    <a:pt x="247" y="1"/>
                    <a:pt x="1" y="247"/>
                    <a:pt x="1" y="552"/>
                  </a:cubicBezTo>
                  <a:cubicBezTo>
                    <a:pt x="1" y="856"/>
                    <a:pt x="247" y="1103"/>
                    <a:pt x="551" y="1103"/>
                  </a:cubicBezTo>
                  <a:cubicBezTo>
                    <a:pt x="856" y="1103"/>
                    <a:pt x="1103" y="856"/>
                    <a:pt x="1103" y="552"/>
                  </a:cubicBezTo>
                  <a:cubicBezTo>
                    <a:pt x="1103" y="247"/>
                    <a:pt x="856" y="1"/>
                    <a:pt x="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4"/>
            <p:cNvSpPr/>
            <p:nvPr/>
          </p:nvSpPr>
          <p:spPr>
            <a:xfrm>
              <a:off x="7719031" y="3968062"/>
              <a:ext cx="31074" cy="31102"/>
            </a:xfrm>
            <a:custGeom>
              <a:rect b="b" l="l" r="r" t="t"/>
              <a:pathLst>
                <a:path extrusionOk="0" h="1103" w="1102">
                  <a:moveTo>
                    <a:pt x="551" y="0"/>
                  </a:moveTo>
                  <a:cubicBezTo>
                    <a:pt x="246" y="0"/>
                    <a:pt x="0" y="247"/>
                    <a:pt x="0" y="551"/>
                  </a:cubicBezTo>
                  <a:cubicBezTo>
                    <a:pt x="0" y="855"/>
                    <a:pt x="246" y="1102"/>
                    <a:pt x="551" y="1102"/>
                  </a:cubicBezTo>
                  <a:cubicBezTo>
                    <a:pt x="855" y="1102"/>
                    <a:pt x="1102" y="855"/>
                    <a:pt x="1102" y="551"/>
                  </a:cubicBezTo>
                  <a:cubicBezTo>
                    <a:pt x="1102" y="247"/>
                    <a:pt x="855" y="0"/>
                    <a:pt x="5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4"/>
            <p:cNvSpPr/>
            <p:nvPr/>
          </p:nvSpPr>
          <p:spPr>
            <a:xfrm>
              <a:off x="8136676" y="3518669"/>
              <a:ext cx="32314" cy="31102"/>
            </a:xfrm>
            <a:custGeom>
              <a:rect b="b" l="l" r="r" t="t"/>
              <a:pathLst>
                <a:path extrusionOk="0" h="1103" w="1146">
                  <a:moveTo>
                    <a:pt x="594" y="1"/>
                  </a:moveTo>
                  <a:cubicBezTo>
                    <a:pt x="371" y="1"/>
                    <a:pt x="171" y="135"/>
                    <a:pt x="85" y="341"/>
                  </a:cubicBezTo>
                  <a:cubicBezTo>
                    <a:pt x="0" y="547"/>
                    <a:pt x="47" y="784"/>
                    <a:pt x="205" y="941"/>
                  </a:cubicBezTo>
                  <a:cubicBezTo>
                    <a:pt x="310" y="1047"/>
                    <a:pt x="451" y="1103"/>
                    <a:pt x="595" y="1103"/>
                  </a:cubicBezTo>
                  <a:cubicBezTo>
                    <a:pt x="666" y="1103"/>
                    <a:pt x="737" y="1089"/>
                    <a:pt x="805" y="1061"/>
                  </a:cubicBezTo>
                  <a:cubicBezTo>
                    <a:pt x="1011" y="976"/>
                    <a:pt x="1145" y="774"/>
                    <a:pt x="1145" y="552"/>
                  </a:cubicBezTo>
                  <a:cubicBezTo>
                    <a:pt x="1145" y="248"/>
                    <a:pt x="898" y="1"/>
                    <a:pt x="5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4"/>
            <p:cNvSpPr/>
            <p:nvPr/>
          </p:nvSpPr>
          <p:spPr>
            <a:xfrm>
              <a:off x="7617750" y="4318599"/>
              <a:ext cx="31102" cy="31102"/>
            </a:xfrm>
            <a:custGeom>
              <a:rect b="b" l="l" r="r" t="t"/>
              <a:pathLst>
                <a:path extrusionOk="0" h="1103" w="1103">
                  <a:moveTo>
                    <a:pt x="552" y="1"/>
                  </a:moveTo>
                  <a:cubicBezTo>
                    <a:pt x="248" y="1"/>
                    <a:pt x="1" y="247"/>
                    <a:pt x="1" y="551"/>
                  </a:cubicBezTo>
                  <a:cubicBezTo>
                    <a:pt x="1" y="856"/>
                    <a:pt x="248" y="1103"/>
                    <a:pt x="552" y="1103"/>
                  </a:cubicBezTo>
                  <a:cubicBezTo>
                    <a:pt x="856" y="1103"/>
                    <a:pt x="1102" y="856"/>
                    <a:pt x="1102" y="551"/>
                  </a:cubicBezTo>
                  <a:cubicBezTo>
                    <a:pt x="1102" y="247"/>
                    <a:pt x="856" y="1"/>
                    <a:pt x="5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4"/>
            <p:cNvSpPr/>
            <p:nvPr/>
          </p:nvSpPr>
          <p:spPr>
            <a:xfrm>
              <a:off x="8137888" y="4192928"/>
              <a:ext cx="31102" cy="31102"/>
            </a:xfrm>
            <a:custGeom>
              <a:rect b="b" l="l" r="r" t="t"/>
              <a:pathLst>
                <a:path extrusionOk="0" h="1103" w="1103">
                  <a:moveTo>
                    <a:pt x="551" y="1"/>
                  </a:moveTo>
                  <a:cubicBezTo>
                    <a:pt x="247" y="1"/>
                    <a:pt x="1" y="248"/>
                    <a:pt x="1" y="552"/>
                  </a:cubicBezTo>
                  <a:cubicBezTo>
                    <a:pt x="1" y="856"/>
                    <a:pt x="247" y="1102"/>
                    <a:pt x="551" y="1102"/>
                  </a:cubicBezTo>
                  <a:cubicBezTo>
                    <a:pt x="855" y="1102"/>
                    <a:pt x="1102" y="856"/>
                    <a:pt x="1102" y="552"/>
                  </a:cubicBezTo>
                  <a:cubicBezTo>
                    <a:pt x="1102" y="248"/>
                    <a:pt x="855" y="1"/>
                    <a:pt x="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74"/>
          <p:cNvGrpSpPr/>
          <p:nvPr/>
        </p:nvGrpSpPr>
        <p:grpSpPr>
          <a:xfrm rot="-7154462">
            <a:off x="7378877" y="1818591"/>
            <a:ext cx="852178" cy="831058"/>
            <a:chOff x="7617750" y="3518669"/>
            <a:chExt cx="852151" cy="831032"/>
          </a:xfrm>
        </p:grpSpPr>
        <p:sp>
          <p:nvSpPr>
            <p:cNvPr id="1717" name="Google Shape;1717;p74"/>
            <p:cNvSpPr/>
            <p:nvPr/>
          </p:nvSpPr>
          <p:spPr>
            <a:xfrm>
              <a:off x="8438828" y="3919339"/>
              <a:ext cx="31074" cy="31102"/>
            </a:xfrm>
            <a:custGeom>
              <a:rect b="b" l="l" r="r" t="t"/>
              <a:pathLst>
                <a:path extrusionOk="0" h="1103" w="1102">
                  <a:moveTo>
                    <a:pt x="550" y="1"/>
                  </a:moveTo>
                  <a:cubicBezTo>
                    <a:pt x="247" y="1"/>
                    <a:pt x="0" y="248"/>
                    <a:pt x="0" y="551"/>
                  </a:cubicBezTo>
                  <a:cubicBezTo>
                    <a:pt x="0" y="855"/>
                    <a:pt x="247" y="1102"/>
                    <a:pt x="550" y="1102"/>
                  </a:cubicBezTo>
                  <a:cubicBezTo>
                    <a:pt x="855" y="1102"/>
                    <a:pt x="1102" y="855"/>
                    <a:pt x="1102" y="551"/>
                  </a:cubicBezTo>
                  <a:cubicBezTo>
                    <a:pt x="1102" y="248"/>
                    <a:pt x="855"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4"/>
            <p:cNvSpPr/>
            <p:nvPr/>
          </p:nvSpPr>
          <p:spPr>
            <a:xfrm>
              <a:off x="8066692" y="3903803"/>
              <a:ext cx="31102" cy="31130"/>
            </a:xfrm>
            <a:custGeom>
              <a:rect b="b" l="l" r="r" t="t"/>
              <a:pathLst>
                <a:path extrusionOk="0" h="1104" w="1103">
                  <a:moveTo>
                    <a:pt x="551" y="1"/>
                  </a:moveTo>
                  <a:cubicBezTo>
                    <a:pt x="247" y="1"/>
                    <a:pt x="1" y="247"/>
                    <a:pt x="1" y="552"/>
                  </a:cubicBezTo>
                  <a:cubicBezTo>
                    <a:pt x="1" y="856"/>
                    <a:pt x="247" y="1103"/>
                    <a:pt x="551" y="1103"/>
                  </a:cubicBezTo>
                  <a:cubicBezTo>
                    <a:pt x="856" y="1103"/>
                    <a:pt x="1103" y="856"/>
                    <a:pt x="1103" y="552"/>
                  </a:cubicBezTo>
                  <a:cubicBezTo>
                    <a:pt x="1103" y="247"/>
                    <a:pt x="856" y="1"/>
                    <a:pt x="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4"/>
            <p:cNvSpPr/>
            <p:nvPr/>
          </p:nvSpPr>
          <p:spPr>
            <a:xfrm>
              <a:off x="7719031" y="3968062"/>
              <a:ext cx="31074" cy="31102"/>
            </a:xfrm>
            <a:custGeom>
              <a:rect b="b" l="l" r="r" t="t"/>
              <a:pathLst>
                <a:path extrusionOk="0" h="1103" w="1102">
                  <a:moveTo>
                    <a:pt x="551" y="0"/>
                  </a:moveTo>
                  <a:cubicBezTo>
                    <a:pt x="246" y="0"/>
                    <a:pt x="0" y="247"/>
                    <a:pt x="0" y="551"/>
                  </a:cubicBezTo>
                  <a:cubicBezTo>
                    <a:pt x="0" y="855"/>
                    <a:pt x="246" y="1102"/>
                    <a:pt x="551" y="1102"/>
                  </a:cubicBezTo>
                  <a:cubicBezTo>
                    <a:pt x="855" y="1102"/>
                    <a:pt x="1102" y="855"/>
                    <a:pt x="1102" y="551"/>
                  </a:cubicBezTo>
                  <a:cubicBezTo>
                    <a:pt x="1102" y="247"/>
                    <a:pt x="855" y="0"/>
                    <a:pt x="5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4"/>
            <p:cNvSpPr/>
            <p:nvPr/>
          </p:nvSpPr>
          <p:spPr>
            <a:xfrm>
              <a:off x="8136676" y="3518669"/>
              <a:ext cx="32314" cy="31102"/>
            </a:xfrm>
            <a:custGeom>
              <a:rect b="b" l="l" r="r" t="t"/>
              <a:pathLst>
                <a:path extrusionOk="0" h="1103" w="1146">
                  <a:moveTo>
                    <a:pt x="594" y="1"/>
                  </a:moveTo>
                  <a:cubicBezTo>
                    <a:pt x="371" y="1"/>
                    <a:pt x="171" y="135"/>
                    <a:pt x="85" y="341"/>
                  </a:cubicBezTo>
                  <a:cubicBezTo>
                    <a:pt x="0" y="547"/>
                    <a:pt x="47" y="784"/>
                    <a:pt x="205" y="941"/>
                  </a:cubicBezTo>
                  <a:cubicBezTo>
                    <a:pt x="310" y="1047"/>
                    <a:pt x="451" y="1103"/>
                    <a:pt x="595" y="1103"/>
                  </a:cubicBezTo>
                  <a:cubicBezTo>
                    <a:pt x="666" y="1103"/>
                    <a:pt x="737" y="1089"/>
                    <a:pt x="805" y="1061"/>
                  </a:cubicBezTo>
                  <a:cubicBezTo>
                    <a:pt x="1011" y="976"/>
                    <a:pt x="1145" y="774"/>
                    <a:pt x="1145" y="552"/>
                  </a:cubicBezTo>
                  <a:cubicBezTo>
                    <a:pt x="1145" y="248"/>
                    <a:pt x="898" y="1"/>
                    <a:pt x="5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4"/>
            <p:cNvSpPr/>
            <p:nvPr/>
          </p:nvSpPr>
          <p:spPr>
            <a:xfrm>
              <a:off x="7617750" y="4318599"/>
              <a:ext cx="31102" cy="31102"/>
            </a:xfrm>
            <a:custGeom>
              <a:rect b="b" l="l" r="r" t="t"/>
              <a:pathLst>
                <a:path extrusionOk="0" h="1103" w="1103">
                  <a:moveTo>
                    <a:pt x="552" y="1"/>
                  </a:moveTo>
                  <a:cubicBezTo>
                    <a:pt x="248" y="1"/>
                    <a:pt x="1" y="247"/>
                    <a:pt x="1" y="551"/>
                  </a:cubicBezTo>
                  <a:cubicBezTo>
                    <a:pt x="1" y="856"/>
                    <a:pt x="248" y="1103"/>
                    <a:pt x="552" y="1103"/>
                  </a:cubicBezTo>
                  <a:cubicBezTo>
                    <a:pt x="856" y="1103"/>
                    <a:pt x="1102" y="856"/>
                    <a:pt x="1102" y="551"/>
                  </a:cubicBezTo>
                  <a:cubicBezTo>
                    <a:pt x="1102" y="247"/>
                    <a:pt x="856" y="1"/>
                    <a:pt x="5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4"/>
            <p:cNvSpPr/>
            <p:nvPr/>
          </p:nvSpPr>
          <p:spPr>
            <a:xfrm>
              <a:off x="8137888" y="4192928"/>
              <a:ext cx="31102" cy="31102"/>
            </a:xfrm>
            <a:custGeom>
              <a:rect b="b" l="l" r="r" t="t"/>
              <a:pathLst>
                <a:path extrusionOk="0" h="1103" w="1103">
                  <a:moveTo>
                    <a:pt x="551" y="1"/>
                  </a:moveTo>
                  <a:cubicBezTo>
                    <a:pt x="247" y="1"/>
                    <a:pt x="1" y="248"/>
                    <a:pt x="1" y="552"/>
                  </a:cubicBezTo>
                  <a:cubicBezTo>
                    <a:pt x="1" y="856"/>
                    <a:pt x="247" y="1102"/>
                    <a:pt x="551" y="1102"/>
                  </a:cubicBezTo>
                  <a:cubicBezTo>
                    <a:pt x="855" y="1102"/>
                    <a:pt x="1102" y="856"/>
                    <a:pt x="1102" y="552"/>
                  </a:cubicBezTo>
                  <a:cubicBezTo>
                    <a:pt x="1102" y="248"/>
                    <a:pt x="855" y="1"/>
                    <a:pt x="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74"/>
          <p:cNvSpPr/>
          <p:nvPr/>
        </p:nvSpPr>
        <p:spPr>
          <a:xfrm rot="-1519654">
            <a:off x="7813019" y="4191153"/>
            <a:ext cx="434695" cy="504197"/>
          </a:xfrm>
          <a:custGeom>
            <a:rect b="b" l="l" r="r" t="t"/>
            <a:pathLst>
              <a:path extrusionOk="0" h="16997" w="14654">
                <a:moveTo>
                  <a:pt x="7570" y="1"/>
                </a:moveTo>
                <a:cubicBezTo>
                  <a:pt x="7489" y="1"/>
                  <a:pt x="7408" y="45"/>
                  <a:pt x="7371" y="133"/>
                </a:cubicBezTo>
                <a:cubicBezTo>
                  <a:pt x="5965" y="3431"/>
                  <a:pt x="7704" y="5393"/>
                  <a:pt x="8253" y="5904"/>
                </a:cubicBezTo>
                <a:lnTo>
                  <a:pt x="8295" y="6066"/>
                </a:lnTo>
                <a:cubicBezTo>
                  <a:pt x="8311" y="6123"/>
                  <a:pt x="8325" y="6180"/>
                  <a:pt x="8342" y="6237"/>
                </a:cubicBezTo>
                <a:lnTo>
                  <a:pt x="8391" y="6408"/>
                </a:lnTo>
                <a:cubicBezTo>
                  <a:pt x="8425" y="6522"/>
                  <a:pt x="8457" y="6635"/>
                  <a:pt x="8492" y="6749"/>
                </a:cubicBezTo>
                <a:lnTo>
                  <a:pt x="8600" y="7087"/>
                </a:lnTo>
                <a:lnTo>
                  <a:pt x="8655" y="7256"/>
                </a:lnTo>
                <a:lnTo>
                  <a:pt x="8713" y="7424"/>
                </a:lnTo>
                <a:lnTo>
                  <a:pt x="8832" y="7759"/>
                </a:lnTo>
                <a:cubicBezTo>
                  <a:pt x="8844" y="7795"/>
                  <a:pt x="8857" y="7831"/>
                  <a:pt x="8871" y="7867"/>
                </a:cubicBezTo>
                <a:lnTo>
                  <a:pt x="7732" y="6808"/>
                </a:lnTo>
                <a:cubicBezTo>
                  <a:pt x="7634" y="6716"/>
                  <a:pt x="7550" y="6610"/>
                  <a:pt x="7483" y="6496"/>
                </a:cubicBezTo>
                <a:cubicBezTo>
                  <a:pt x="5531" y="3174"/>
                  <a:pt x="2521" y="2677"/>
                  <a:pt x="894" y="2677"/>
                </a:cubicBezTo>
                <a:cubicBezTo>
                  <a:pt x="594" y="2677"/>
                  <a:pt x="340" y="2694"/>
                  <a:pt x="150" y="2713"/>
                </a:cubicBezTo>
                <a:cubicBezTo>
                  <a:pt x="32" y="2725"/>
                  <a:pt x="0" y="2883"/>
                  <a:pt x="105" y="2939"/>
                </a:cubicBezTo>
                <a:cubicBezTo>
                  <a:pt x="579" y="3191"/>
                  <a:pt x="1590" y="3782"/>
                  <a:pt x="3447" y="5076"/>
                </a:cubicBezTo>
                <a:cubicBezTo>
                  <a:pt x="5408" y="6443"/>
                  <a:pt x="6756" y="6893"/>
                  <a:pt x="7394" y="7042"/>
                </a:cubicBezTo>
                <a:cubicBezTo>
                  <a:pt x="7558" y="7079"/>
                  <a:pt x="7709" y="7162"/>
                  <a:pt x="7831" y="7279"/>
                </a:cubicBezTo>
                <a:lnTo>
                  <a:pt x="9724" y="9088"/>
                </a:lnTo>
                <a:cubicBezTo>
                  <a:pt x="9599" y="9061"/>
                  <a:pt x="9475" y="9039"/>
                  <a:pt x="9350" y="9018"/>
                </a:cubicBezTo>
                <a:cubicBezTo>
                  <a:pt x="9019" y="8968"/>
                  <a:pt x="8684" y="8939"/>
                  <a:pt x="8348" y="8932"/>
                </a:cubicBezTo>
                <a:lnTo>
                  <a:pt x="8097" y="8928"/>
                </a:lnTo>
                <a:cubicBezTo>
                  <a:pt x="8086" y="8928"/>
                  <a:pt x="8075" y="8928"/>
                  <a:pt x="8064" y="8928"/>
                </a:cubicBezTo>
                <a:cubicBezTo>
                  <a:pt x="8033" y="8928"/>
                  <a:pt x="8002" y="8929"/>
                  <a:pt x="7972" y="8931"/>
                </a:cubicBezTo>
                <a:lnTo>
                  <a:pt x="7847" y="8934"/>
                </a:lnTo>
                <a:cubicBezTo>
                  <a:pt x="7799" y="8934"/>
                  <a:pt x="7752" y="8936"/>
                  <a:pt x="7705" y="8938"/>
                </a:cubicBezTo>
                <a:cubicBezTo>
                  <a:pt x="7395" y="8856"/>
                  <a:pt x="6906" y="8759"/>
                  <a:pt x="6318" y="8759"/>
                </a:cubicBezTo>
                <a:cubicBezTo>
                  <a:pt x="5347" y="8759"/>
                  <a:pt x="4105" y="9022"/>
                  <a:pt x="2947" y="10046"/>
                </a:cubicBezTo>
                <a:cubicBezTo>
                  <a:pt x="2870" y="10115"/>
                  <a:pt x="2920" y="10243"/>
                  <a:pt x="3021" y="10243"/>
                </a:cubicBezTo>
                <a:cubicBezTo>
                  <a:pt x="3024" y="10243"/>
                  <a:pt x="3028" y="10243"/>
                  <a:pt x="3031" y="10242"/>
                </a:cubicBezTo>
                <a:cubicBezTo>
                  <a:pt x="3073" y="10239"/>
                  <a:pt x="3117" y="10238"/>
                  <a:pt x="3163" y="10238"/>
                </a:cubicBezTo>
                <a:cubicBezTo>
                  <a:pt x="3687" y="10238"/>
                  <a:pt x="4496" y="10423"/>
                  <a:pt x="5108" y="10539"/>
                </a:cubicBezTo>
                <a:cubicBezTo>
                  <a:pt x="5190" y="10554"/>
                  <a:pt x="5275" y="10562"/>
                  <a:pt x="5363" y="10562"/>
                </a:cubicBezTo>
                <a:cubicBezTo>
                  <a:pt x="6219" y="10562"/>
                  <a:pt x="7339" y="9885"/>
                  <a:pt x="7931" y="9481"/>
                </a:cubicBezTo>
                <a:cubicBezTo>
                  <a:pt x="8179" y="9312"/>
                  <a:pt x="8471" y="9222"/>
                  <a:pt x="8768" y="9222"/>
                </a:cubicBezTo>
                <a:cubicBezTo>
                  <a:pt x="8825" y="9222"/>
                  <a:pt x="8882" y="9225"/>
                  <a:pt x="8938" y="9232"/>
                </a:cubicBezTo>
                <a:cubicBezTo>
                  <a:pt x="9062" y="9246"/>
                  <a:pt x="9184" y="9263"/>
                  <a:pt x="9307" y="9285"/>
                </a:cubicBezTo>
                <a:cubicBezTo>
                  <a:pt x="9466" y="9313"/>
                  <a:pt x="9624" y="9344"/>
                  <a:pt x="9779" y="9385"/>
                </a:cubicBezTo>
                <a:cubicBezTo>
                  <a:pt x="9857" y="9405"/>
                  <a:pt x="9933" y="9428"/>
                  <a:pt x="10010" y="9452"/>
                </a:cubicBezTo>
                <a:cubicBezTo>
                  <a:pt x="10046" y="9465"/>
                  <a:pt x="10085" y="9475"/>
                  <a:pt x="10121" y="9489"/>
                </a:cubicBezTo>
                <a:cubicBezTo>
                  <a:pt x="10145" y="9499"/>
                  <a:pt x="10167" y="9512"/>
                  <a:pt x="10185" y="9531"/>
                </a:cubicBezTo>
                <a:lnTo>
                  <a:pt x="10766" y="10085"/>
                </a:lnTo>
                <a:lnTo>
                  <a:pt x="10941" y="10254"/>
                </a:lnTo>
                <a:cubicBezTo>
                  <a:pt x="11001" y="10311"/>
                  <a:pt x="11059" y="10366"/>
                  <a:pt x="11114" y="10422"/>
                </a:cubicBezTo>
                <a:cubicBezTo>
                  <a:pt x="11229" y="10533"/>
                  <a:pt x="11339" y="10648"/>
                  <a:pt x="11447" y="10765"/>
                </a:cubicBezTo>
                <a:cubicBezTo>
                  <a:pt x="11590" y="10920"/>
                  <a:pt x="11726" y="11082"/>
                  <a:pt x="11856" y="11247"/>
                </a:cubicBezTo>
                <a:cubicBezTo>
                  <a:pt x="11753" y="11224"/>
                  <a:pt x="11625" y="11209"/>
                  <a:pt x="11467" y="11209"/>
                </a:cubicBezTo>
                <a:cubicBezTo>
                  <a:pt x="11382" y="11209"/>
                  <a:pt x="11287" y="11214"/>
                  <a:pt x="11183" y="11224"/>
                </a:cubicBezTo>
                <a:cubicBezTo>
                  <a:pt x="11185" y="11219"/>
                  <a:pt x="10841" y="11139"/>
                  <a:pt x="10309" y="11139"/>
                </a:cubicBezTo>
                <a:cubicBezTo>
                  <a:pt x="9303" y="11139"/>
                  <a:pt x="7623" y="11425"/>
                  <a:pt x="6328" y="13050"/>
                </a:cubicBezTo>
                <a:cubicBezTo>
                  <a:pt x="6267" y="13126"/>
                  <a:pt x="6326" y="13232"/>
                  <a:pt x="6415" y="13232"/>
                </a:cubicBezTo>
                <a:cubicBezTo>
                  <a:pt x="6425" y="13232"/>
                  <a:pt x="6435" y="13231"/>
                  <a:pt x="6445" y="13229"/>
                </a:cubicBezTo>
                <a:cubicBezTo>
                  <a:pt x="6537" y="13205"/>
                  <a:pt x="6647" y="13196"/>
                  <a:pt x="6771" y="13196"/>
                </a:cubicBezTo>
                <a:cubicBezTo>
                  <a:pt x="7317" y="13196"/>
                  <a:pt x="8118" y="13381"/>
                  <a:pt x="8672" y="13389"/>
                </a:cubicBezTo>
                <a:cubicBezTo>
                  <a:pt x="8679" y="13389"/>
                  <a:pt x="8687" y="13389"/>
                  <a:pt x="8694" y="13389"/>
                </a:cubicBezTo>
                <a:cubicBezTo>
                  <a:pt x="9648" y="13389"/>
                  <a:pt x="10402" y="12498"/>
                  <a:pt x="10836" y="11826"/>
                </a:cubicBezTo>
                <a:cubicBezTo>
                  <a:pt x="10949" y="11654"/>
                  <a:pt x="11136" y="11546"/>
                  <a:pt x="11342" y="11537"/>
                </a:cubicBezTo>
                <a:lnTo>
                  <a:pt x="11893" y="11510"/>
                </a:lnTo>
                <a:lnTo>
                  <a:pt x="12142" y="11631"/>
                </a:lnTo>
                <a:cubicBezTo>
                  <a:pt x="12295" y="11849"/>
                  <a:pt x="12438" y="12073"/>
                  <a:pt x="12570" y="12304"/>
                </a:cubicBezTo>
                <a:cubicBezTo>
                  <a:pt x="12728" y="12580"/>
                  <a:pt x="12870" y="12865"/>
                  <a:pt x="12996" y="13157"/>
                </a:cubicBezTo>
                <a:cubicBezTo>
                  <a:pt x="13122" y="13448"/>
                  <a:pt x="13232" y="13747"/>
                  <a:pt x="13326" y="14051"/>
                </a:cubicBezTo>
                <a:lnTo>
                  <a:pt x="13615" y="14981"/>
                </a:lnTo>
                <a:lnTo>
                  <a:pt x="14194" y="16843"/>
                </a:lnTo>
                <a:cubicBezTo>
                  <a:pt x="14194" y="16843"/>
                  <a:pt x="14194" y="16845"/>
                  <a:pt x="14195" y="16845"/>
                </a:cubicBezTo>
                <a:cubicBezTo>
                  <a:pt x="14226" y="16938"/>
                  <a:pt x="14312" y="16996"/>
                  <a:pt x="14405" y="16996"/>
                </a:cubicBezTo>
                <a:cubicBezTo>
                  <a:pt x="14428" y="16996"/>
                  <a:pt x="14451" y="16992"/>
                  <a:pt x="14474" y="16985"/>
                </a:cubicBezTo>
                <a:cubicBezTo>
                  <a:pt x="14589" y="16947"/>
                  <a:pt x="14653" y="16824"/>
                  <a:pt x="14617" y="16708"/>
                </a:cubicBezTo>
                <a:lnTo>
                  <a:pt x="14012" y="14854"/>
                </a:lnTo>
                <a:lnTo>
                  <a:pt x="13710" y="13928"/>
                </a:lnTo>
                <a:cubicBezTo>
                  <a:pt x="13607" y="13613"/>
                  <a:pt x="13488" y="13303"/>
                  <a:pt x="13352" y="13000"/>
                </a:cubicBezTo>
                <a:cubicBezTo>
                  <a:pt x="13216" y="12697"/>
                  <a:pt x="13063" y="12402"/>
                  <a:pt x="12894" y="12116"/>
                </a:cubicBezTo>
                <a:cubicBezTo>
                  <a:pt x="12725" y="11831"/>
                  <a:pt x="12541" y="11555"/>
                  <a:pt x="12342" y="11290"/>
                </a:cubicBezTo>
                <a:cubicBezTo>
                  <a:pt x="12143" y="11024"/>
                  <a:pt x="11930" y="10771"/>
                  <a:pt x="11703" y="10529"/>
                </a:cubicBezTo>
                <a:cubicBezTo>
                  <a:pt x="11628" y="10450"/>
                  <a:pt x="11488" y="10313"/>
                  <a:pt x="11396" y="10222"/>
                </a:cubicBezTo>
                <a:cubicBezTo>
                  <a:pt x="11338" y="10165"/>
                  <a:pt x="11296" y="10094"/>
                  <a:pt x="11275" y="10015"/>
                </a:cubicBezTo>
                <a:cubicBezTo>
                  <a:pt x="11186" y="9681"/>
                  <a:pt x="11110" y="9344"/>
                  <a:pt x="11051" y="9004"/>
                </a:cubicBezTo>
                <a:cubicBezTo>
                  <a:pt x="11041" y="8953"/>
                  <a:pt x="11032" y="8902"/>
                  <a:pt x="11025" y="8852"/>
                </a:cubicBezTo>
                <a:cubicBezTo>
                  <a:pt x="10986" y="8603"/>
                  <a:pt x="11035" y="8351"/>
                  <a:pt x="11164" y="8137"/>
                </a:cubicBezTo>
                <a:cubicBezTo>
                  <a:pt x="11630" y="7363"/>
                  <a:pt x="12489" y="5771"/>
                  <a:pt x="12283" y="4863"/>
                </a:cubicBezTo>
                <a:cubicBezTo>
                  <a:pt x="12111" y="4102"/>
                  <a:pt x="12037" y="3275"/>
                  <a:pt x="12006" y="2755"/>
                </a:cubicBezTo>
                <a:cubicBezTo>
                  <a:pt x="11998" y="2629"/>
                  <a:pt x="11894" y="2552"/>
                  <a:pt x="11788" y="2552"/>
                </a:cubicBezTo>
                <a:cubicBezTo>
                  <a:pt x="11729" y="2552"/>
                  <a:pt x="11669" y="2576"/>
                  <a:pt x="11625" y="2629"/>
                </a:cubicBezTo>
                <a:cubicBezTo>
                  <a:pt x="9522" y="5122"/>
                  <a:pt x="10231" y="7320"/>
                  <a:pt x="10657" y="8188"/>
                </a:cubicBezTo>
                <a:cubicBezTo>
                  <a:pt x="10676" y="8477"/>
                  <a:pt x="10706" y="8765"/>
                  <a:pt x="10749" y="9052"/>
                </a:cubicBezTo>
                <a:cubicBezTo>
                  <a:pt x="10784" y="9279"/>
                  <a:pt x="10827" y="9506"/>
                  <a:pt x="10875" y="9731"/>
                </a:cubicBezTo>
                <a:lnTo>
                  <a:pt x="9382" y="8342"/>
                </a:lnTo>
                <a:cubicBezTo>
                  <a:pt x="9313" y="8279"/>
                  <a:pt x="9259" y="8199"/>
                  <a:pt x="9225" y="8112"/>
                </a:cubicBezTo>
                <a:lnTo>
                  <a:pt x="9183" y="8004"/>
                </a:lnTo>
                <a:lnTo>
                  <a:pt x="9119" y="7840"/>
                </a:lnTo>
                <a:cubicBezTo>
                  <a:pt x="9099" y="7786"/>
                  <a:pt x="9077" y="7732"/>
                  <a:pt x="9058" y="7676"/>
                </a:cubicBezTo>
                <a:lnTo>
                  <a:pt x="8939" y="7345"/>
                </a:lnTo>
                <a:lnTo>
                  <a:pt x="8881" y="7179"/>
                </a:lnTo>
                <a:lnTo>
                  <a:pt x="8827" y="7012"/>
                </a:lnTo>
                <a:lnTo>
                  <a:pt x="8719" y="6679"/>
                </a:lnTo>
                <a:cubicBezTo>
                  <a:pt x="8684" y="6566"/>
                  <a:pt x="8651" y="6453"/>
                  <a:pt x="8618" y="6342"/>
                </a:cubicBezTo>
                <a:lnTo>
                  <a:pt x="8568" y="6173"/>
                </a:lnTo>
                <a:cubicBezTo>
                  <a:pt x="8552" y="6118"/>
                  <a:pt x="8538" y="6060"/>
                  <a:pt x="8522" y="6004"/>
                </a:cubicBezTo>
                <a:cubicBezTo>
                  <a:pt x="8490" y="5883"/>
                  <a:pt x="8489" y="5755"/>
                  <a:pt x="8520" y="5633"/>
                </a:cubicBezTo>
                <a:cubicBezTo>
                  <a:pt x="8734" y="4802"/>
                  <a:pt x="9137" y="2914"/>
                  <a:pt x="8656" y="2074"/>
                </a:cubicBezTo>
                <a:cubicBezTo>
                  <a:pt x="8267" y="1397"/>
                  <a:pt x="7954" y="628"/>
                  <a:pt x="7771" y="141"/>
                </a:cubicBezTo>
                <a:cubicBezTo>
                  <a:pt x="7737" y="48"/>
                  <a:pt x="7654" y="1"/>
                  <a:pt x="7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74"/>
          <p:cNvGrpSpPr/>
          <p:nvPr/>
        </p:nvGrpSpPr>
        <p:grpSpPr>
          <a:xfrm>
            <a:off x="5025557" y="2981398"/>
            <a:ext cx="630691" cy="595172"/>
            <a:chOff x="5025557" y="2981398"/>
            <a:chExt cx="630691" cy="595172"/>
          </a:xfrm>
        </p:grpSpPr>
        <p:sp>
          <p:nvSpPr>
            <p:cNvPr id="1725" name="Google Shape;1725;p74"/>
            <p:cNvSpPr/>
            <p:nvPr/>
          </p:nvSpPr>
          <p:spPr>
            <a:xfrm rot="-7154462">
              <a:off x="5233809" y="2987000"/>
              <a:ext cx="31075" cy="31103"/>
            </a:xfrm>
            <a:custGeom>
              <a:rect b="b" l="l" r="r" t="t"/>
              <a:pathLst>
                <a:path extrusionOk="0" h="1103" w="1102">
                  <a:moveTo>
                    <a:pt x="550" y="1"/>
                  </a:moveTo>
                  <a:cubicBezTo>
                    <a:pt x="247" y="1"/>
                    <a:pt x="0" y="248"/>
                    <a:pt x="0" y="551"/>
                  </a:cubicBezTo>
                  <a:cubicBezTo>
                    <a:pt x="0" y="855"/>
                    <a:pt x="247" y="1102"/>
                    <a:pt x="550" y="1102"/>
                  </a:cubicBezTo>
                  <a:cubicBezTo>
                    <a:pt x="855" y="1102"/>
                    <a:pt x="1102" y="855"/>
                    <a:pt x="1102" y="551"/>
                  </a:cubicBezTo>
                  <a:cubicBezTo>
                    <a:pt x="1102" y="248"/>
                    <a:pt x="855" y="1"/>
                    <a:pt x="5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4"/>
            <p:cNvSpPr/>
            <p:nvPr/>
          </p:nvSpPr>
          <p:spPr>
            <a:xfrm rot="-7154462">
              <a:off x="5402031" y="3319282"/>
              <a:ext cx="31103" cy="31131"/>
            </a:xfrm>
            <a:custGeom>
              <a:rect b="b" l="l" r="r" t="t"/>
              <a:pathLst>
                <a:path extrusionOk="0" h="1104" w="1103">
                  <a:moveTo>
                    <a:pt x="551" y="1"/>
                  </a:moveTo>
                  <a:cubicBezTo>
                    <a:pt x="247" y="1"/>
                    <a:pt x="1" y="247"/>
                    <a:pt x="1" y="552"/>
                  </a:cubicBezTo>
                  <a:cubicBezTo>
                    <a:pt x="1" y="856"/>
                    <a:pt x="247" y="1103"/>
                    <a:pt x="551" y="1103"/>
                  </a:cubicBezTo>
                  <a:cubicBezTo>
                    <a:pt x="856" y="1103"/>
                    <a:pt x="1103" y="856"/>
                    <a:pt x="1103" y="552"/>
                  </a:cubicBezTo>
                  <a:cubicBezTo>
                    <a:pt x="1103" y="247"/>
                    <a:pt x="856" y="1"/>
                    <a:pt x="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4"/>
            <p:cNvSpPr/>
            <p:nvPr/>
          </p:nvSpPr>
          <p:spPr>
            <a:xfrm rot="-7154462">
              <a:off x="5030862" y="3445844"/>
              <a:ext cx="32315" cy="31103"/>
            </a:xfrm>
            <a:custGeom>
              <a:rect b="b" l="l" r="r" t="t"/>
              <a:pathLst>
                <a:path extrusionOk="0" h="1103" w="1146">
                  <a:moveTo>
                    <a:pt x="594" y="1"/>
                  </a:moveTo>
                  <a:cubicBezTo>
                    <a:pt x="371" y="1"/>
                    <a:pt x="171" y="135"/>
                    <a:pt x="85" y="341"/>
                  </a:cubicBezTo>
                  <a:cubicBezTo>
                    <a:pt x="0" y="547"/>
                    <a:pt x="47" y="784"/>
                    <a:pt x="205" y="941"/>
                  </a:cubicBezTo>
                  <a:cubicBezTo>
                    <a:pt x="310" y="1047"/>
                    <a:pt x="451" y="1103"/>
                    <a:pt x="595" y="1103"/>
                  </a:cubicBezTo>
                  <a:cubicBezTo>
                    <a:pt x="666" y="1103"/>
                    <a:pt x="737" y="1089"/>
                    <a:pt x="805" y="1061"/>
                  </a:cubicBezTo>
                  <a:cubicBezTo>
                    <a:pt x="1011" y="976"/>
                    <a:pt x="1145" y="774"/>
                    <a:pt x="1145" y="552"/>
                  </a:cubicBezTo>
                  <a:cubicBezTo>
                    <a:pt x="1145" y="248"/>
                    <a:pt x="898" y="1"/>
                    <a:pt x="5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4"/>
            <p:cNvSpPr/>
            <p:nvPr/>
          </p:nvSpPr>
          <p:spPr>
            <a:xfrm rot="-7154462">
              <a:off x="5619531" y="3115940"/>
              <a:ext cx="31103" cy="31103"/>
            </a:xfrm>
            <a:custGeom>
              <a:rect b="b" l="l" r="r" t="t"/>
              <a:pathLst>
                <a:path extrusionOk="0" h="1103" w="1103">
                  <a:moveTo>
                    <a:pt x="551" y="1"/>
                  </a:moveTo>
                  <a:cubicBezTo>
                    <a:pt x="247" y="1"/>
                    <a:pt x="1" y="248"/>
                    <a:pt x="1" y="552"/>
                  </a:cubicBezTo>
                  <a:cubicBezTo>
                    <a:pt x="1" y="856"/>
                    <a:pt x="247" y="1102"/>
                    <a:pt x="551" y="1102"/>
                  </a:cubicBezTo>
                  <a:cubicBezTo>
                    <a:pt x="855" y="1102"/>
                    <a:pt x="1102" y="856"/>
                    <a:pt x="1102" y="552"/>
                  </a:cubicBezTo>
                  <a:cubicBezTo>
                    <a:pt x="1102" y="248"/>
                    <a:pt x="855" y="1"/>
                    <a:pt x="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4"/>
            <p:cNvSpPr/>
            <p:nvPr/>
          </p:nvSpPr>
          <p:spPr>
            <a:xfrm rot="-7154525">
              <a:off x="5619530" y="3539852"/>
              <a:ext cx="31103" cy="31103"/>
            </a:xfrm>
            <a:custGeom>
              <a:rect b="b" l="l" r="r" t="t"/>
              <a:pathLst>
                <a:path extrusionOk="0" h="1103" w="1103">
                  <a:moveTo>
                    <a:pt x="551" y="1"/>
                  </a:moveTo>
                  <a:cubicBezTo>
                    <a:pt x="247" y="1"/>
                    <a:pt x="1" y="248"/>
                    <a:pt x="1" y="552"/>
                  </a:cubicBezTo>
                  <a:cubicBezTo>
                    <a:pt x="1" y="856"/>
                    <a:pt x="247" y="1102"/>
                    <a:pt x="551" y="1102"/>
                  </a:cubicBezTo>
                  <a:cubicBezTo>
                    <a:pt x="855" y="1102"/>
                    <a:pt x="1102" y="856"/>
                    <a:pt x="1102" y="552"/>
                  </a:cubicBezTo>
                  <a:cubicBezTo>
                    <a:pt x="1102" y="248"/>
                    <a:pt x="855" y="1"/>
                    <a:pt x="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 name="Google Shape;1730;p74"/>
          <p:cNvGrpSpPr/>
          <p:nvPr/>
        </p:nvGrpSpPr>
        <p:grpSpPr>
          <a:xfrm flipH="1">
            <a:off x="412203" y="535050"/>
            <a:ext cx="8310900" cy="665100"/>
            <a:chOff x="420900" y="535050"/>
            <a:chExt cx="8310900" cy="665100"/>
          </a:xfrm>
        </p:grpSpPr>
        <p:cxnSp>
          <p:nvCxnSpPr>
            <p:cNvPr id="1731" name="Google Shape;1731;p74"/>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732" name="Google Shape;1732;p74"/>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cxnSp>
        <p:nvCxnSpPr>
          <p:cNvPr id="1733" name="Google Shape;1733;p74"/>
          <p:cNvCxnSpPr/>
          <p:nvPr/>
        </p:nvCxnSpPr>
        <p:spPr>
          <a:xfrm>
            <a:off x="8077203" y="540550"/>
            <a:ext cx="0" cy="664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75"/>
          <p:cNvSpPr/>
          <p:nvPr/>
        </p:nvSpPr>
        <p:spPr>
          <a:xfrm flipH="1">
            <a:off x="8082075" y="538175"/>
            <a:ext cx="640500" cy="6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5"/>
          <p:cNvSpPr txBox="1"/>
          <p:nvPr>
            <p:ph idx="1" type="body"/>
          </p:nvPr>
        </p:nvSpPr>
        <p:spPr>
          <a:xfrm>
            <a:off x="1194675" y="1473575"/>
            <a:ext cx="3727200" cy="3135000"/>
          </a:xfrm>
          <a:prstGeom prst="rect">
            <a:avLst/>
          </a:prstGeom>
        </p:spPr>
        <p:txBody>
          <a:bodyPr anchorCtr="0" anchor="t" bIns="91425" lIns="182875" spcFirstLastPara="1" rIns="91425" wrap="square" tIns="91425">
            <a:noAutofit/>
          </a:bodyPr>
          <a:lstStyle/>
          <a:p>
            <a:pPr indent="0" lvl="0" marL="0" rtl="0" algn="l">
              <a:lnSpc>
                <a:spcPct val="100000"/>
              </a:lnSpc>
              <a:spcBef>
                <a:spcPts val="0"/>
              </a:spcBef>
              <a:spcAft>
                <a:spcPts val="0"/>
              </a:spcAft>
              <a:buNone/>
            </a:pPr>
            <a:r>
              <a:rPr lang="en">
                <a:latin typeface="Space Grotesk"/>
                <a:ea typeface="Space Grotesk"/>
                <a:cs typeface="Space Grotesk"/>
                <a:sym typeface="Space Grotesk"/>
              </a:rPr>
              <a:t>Here’s an assortment of alternative resources whose style fits the one of this template:</a:t>
            </a:r>
            <a:endParaRPr>
              <a:solidFill>
                <a:schemeClr val="accent1"/>
              </a:solidFill>
              <a:latin typeface="Space Grotesk"/>
              <a:ea typeface="Space Grotesk"/>
              <a:cs typeface="Space Grotesk"/>
              <a:sym typeface="Space Grotesk"/>
            </a:endParaRPr>
          </a:p>
          <a:p>
            <a:pPr indent="0" lvl="0" marL="0" rtl="0" algn="l">
              <a:spcBef>
                <a:spcPts val="0"/>
              </a:spcBef>
              <a:spcAft>
                <a:spcPts val="0"/>
              </a:spcAft>
              <a:buNone/>
            </a:pPr>
            <a:r>
              <a:t/>
            </a:r>
            <a:endParaRPr/>
          </a:p>
          <a:p>
            <a:pPr indent="0" lvl="0" marL="0" rtl="0" algn="l">
              <a:spcBef>
                <a:spcPts val="0"/>
              </a:spcBef>
              <a:spcAft>
                <a:spcPts val="0"/>
              </a:spcAft>
              <a:buNone/>
            </a:pPr>
            <a:r>
              <a:rPr lang="en"/>
              <a:t>VECTORS:</a:t>
            </a:r>
            <a:endParaRPr/>
          </a:p>
          <a:p>
            <a:pPr indent="-304800" lvl="0" marL="457200" marR="50800" rtl="0" algn="l">
              <a:lnSpc>
                <a:spcPct val="166000"/>
              </a:lnSpc>
              <a:spcBef>
                <a:spcPts val="0"/>
              </a:spcBef>
              <a:spcAft>
                <a:spcPts val="0"/>
              </a:spcAft>
              <a:buSzPts val="1200"/>
              <a:buChar char="●"/>
            </a:pPr>
            <a:r>
              <a:rPr lang="en">
                <a:solidFill>
                  <a:schemeClr val="dk2"/>
                </a:solidFill>
                <a:uFill>
                  <a:noFill/>
                </a:uFill>
                <a:latin typeface="Proxima Nova"/>
                <a:ea typeface="Proxima Nova"/>
                <a:cs typeface="Proxima Nova"/>
                <a:sym typeface="Proxima Nova"/>
                <a:hlinkClick r:id="rId3">
                  <a:extLst>
                    <a:ext uri="{A12FA001-AC4F-418D-AE19-62706E023703}">
                      <ahyp:hlinkClr val="tx"/>
                    </a:ext>
                  </a:extLst>
                </a:hlinkClick>
              </a:rPr>
              <a:t>Flat design boho covers</a:t>
            </a:r>
            <a:endParaRPr/>
          </a:p>
          <a:p>
            <a:pPr indent="0" lvl="0" marL="457200" marR="50800" rtl="0" algn="l">
              <a:lnSpc>
                <a:spcPct val="166000"/>
              </a:lnSpc>
              <a:spcBef>
                <a:spcPts val="0"/>
              </a:spcBef>
              <a:spcAft>
                <a:spcPts val="0"/>
              </a:spcAft>
              <a:buNone/>
            </a:pPr>
            <a:r>
              <a:t/>
            </a:r>
            <a:endParaRPr/>
          </a:p>
          <a:p>
            <a:pPr indent="0" lvl="0" marL="0" rtl="0" algn="l">
              <a:spcBef>
                <a:spcPts val="0"/>
              </a:spcBef>
              <a:spcAft>
                <a:spcPts val="0"/>
              </a:spcAft>
              <a:buNone/>
            </a:pPr>
            <a:r>
              <a:rPr lang="en"/>
              <a:t>PHOTOS:</a:t>
            </a:r>
            <a:endParaRPr/>
          </a:p>
          <a:p>
            <a:pPr indent="-304800" lvl="0" marL="457200" marR="50800" rtl="0" algn="l">
              <a:lnSpc>
                <a:spcPct val="100000"/>
              </a:lnSpc>
              <a:spcBef>
                <a:spcPts val="0"/>
              </a:spcBef>
              <a:spcAft>
                <a:spcPts val="0"/>
              </a:spcAft>
              <a:buSzPts val="1200"/>
              <a:buChar char="●"/>
            </a:pPr>
            <a:r>
              <a:rPr lang="en">
                <a:solidFill>
                  <a:schemeClr val="hlink"/>
                </a:solidFill>
                <a:uFill>
                  <a:noFill/>
                </a:uFill>
                <a:latin typeface="Proxima Nova"/>
                <a:ea typeface="Proxima Nova"/>
                <a:cs typeface="Proxima Nova"/>
                <a:sym typeface="Proxima Nova"/>
                <a:hlinkClick r:id="rId4"/>
              </a:rPr>
              <a:t>Business people meeting</a:t>
            </a:r>
            <a:endParaRPr>
              <a:solidFill>
                <a:srgbClr val="374957"/>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Char char="●"/>
            </a:pPr>
            <a:r>
              <a:rPr lang="en">
                <a:solidFill>
                  <a:schemeClr val="hlink"/>
                </a:solidFill>
                <a:uFill>
                  <a:noFill/>
                </a:uFill>
                <a:latin typeface="Proxima Nova"/>
                <a:ea typeface="Proxima Nova"/>
                <a:cs typeface="Proxima Nova"/>
                <a:sym typeface="Proxima Nova"/>
                <a:hlinkClick r:id="rId5"/>
              </a:rPr>
              <a:t>Close-up bonfire with flame</a:t>
            </a:r>
            <a:endParaRPr>
              <a:solidFill>
                <a:srgbClr val="374957"/>
              </a:solidFill>
              <a:latin typeface="Proxima Nova"/>
              <a:ea typeface="Proxima Nova"/>
              <a:cs typeface="Proxima Nova"/>
              <a:sym typeface="Proxima Nova"/>
            </a:endParaRPr>
          </a:p>
          <a:p>
            <a:pPr indent="-304800" lvl="0" marL="457200" marR="50800" rtl="0" algn="l">
              <a:lnSpc>
                <a:spcPct val="166000"/>
              </a:lnSpc>
              <a:spcBef>
                <a:spcPts val="0"/>
              </a:spcBef>
              <a:spcAft>
                <a:spcPts val="0"/>
              </a:spcAft>
              <a:buSzPts val="1200"/>
              <a:buChar char="●"/>
            </a:pPr>
            <a:r>
              <a:rPr lang="en">
                <a:solidFill>
                  <a:schemeClr val="hlink"/>
                </a:solidFill>
                <a:uFill>
                  <a:noFill/>
                </a:uFill>
                <a:latin typeface="Proxima Nova"/>
                <a:ea typeface="Proxima Nova"/>
                <a:cs typeface="Proxima Nova"/>
                <a:sym typeface="Proxima Nova"/>
                <a:hlinkClick r:id="rId6"/>
              </a:rPr>
              <a:t>Young woman in park with usa flag</a:t>
            </a:r>
            <a:endParaRPr/>
          </a:p>
        </p:txBody>
      </p:sp>
      <p:sp>
        <p:nvSpPr>
          <p:cNvPr id="1740" name="Google Shape;1740;p75"/>
          <p:cNvSpPr txBox="1"/>
          <p:nvPr>
            <p:ph type="title"/>
          </p:nvPr>
        </p:nvSpPr>
        <p:spPr>
          <a:xfrm>
            <a:off x="1104900" y="624825"/>
            <a:ext cx="6915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741" name="Google Shape;1741;p75"/>
          <p:cNvGrpSpPr/>
          <p:nvPr/>
        </p:nvGrpSpPr>
        <p:grpSpPr>
          <a:xfrm flipH="1">
            <a:off x="418050" y="535050"/>
            <a:ext cx="8310900" cy="665100"/>
            <a:chOff x="420900" y="535050"/>
            <a:chExt cx="8310900" cy="665100"/>
          </a:xfrm>
        </p:grpSpPr>
        <p:cxnSp>
          <p:nvCxnSpPr>
            <p:cNvPr id="1742" name="Google Shape;1742;p75"/>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743" name="Google Shape;1743;p75"/>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cxnSp>
        <p:nvCxnSpPr>
          <p:cNvPr id="1744" name="Google Shape;1744;p75"/>
          <p:cNvCxnSpPr/>
          <p:nvPr/>
        </p:nvCxnSpPr>
        <p:spPr>
          <a:xfrm>
            <a:off x="8083050" y="540550"/>
            <a:ext cx="0" cy="664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76"/>
          <p:cNvSpPr/>
          <p:nvPr/>
        </p:nvSpPr>
        <p:spPr>
          <a:xfrm>
            <a:off x="426250" y="538175"/>
            <a:ext cx="630900" cy="662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6"/>
          <p:cNvSpPr txBox="1"/>
          <p:nvPr>
            <p:ph idx="1" type="body"/>
          </p:nvPr>
        </p:nvSpPr>
        <p:spPr>
          <a:xfrm>
            <a:off x="1152525" y="1473650"/>
            <a:ext cx="3753000" cy="31350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solidFill>
                  <a:schemeClr val="dk2"/>
                </a:solidFill>
                <a:latin typeface="Space Grotesk"/>
                <a:ea typeface="Space Grotesk"/>
                <a:cs typeface="Space Grotesk"/>
                <a:sym typeface="Space Grotesk"/>
              </a:rPr>
              <a:t>Did you like the resources on this template? Get them for free at our other websites:</a:t>
            </a:r>
            <a:endParaRPr>
              <a:solidFill>
                <a:schemeClr val="dk2"/>
              </a:solidFill>
              <a:latin typeface="Space Grotesk"/>
              <a:ea typeface="Space Grotesk"/>
              <a:cs typeface="Space Grotesk"/>
              <a:sym typeface="Space Grotesk"/>
            </a:endParaRPr>
          </a:p>
          <a:p>
            <a:pPr indent="0" lvl="0" marL="0" rtl="0" algn="l">
              <a:spcBef>
                <a:spcPts val="0"/>
              </a:spcBef>
              <a:spcAft>
                <a:spcPts val="0"/>
              </a:spcAft>
              <a:buNone/>
            </a:pPr>
            <a:r>
              <a:t/>
            </a:r>
            <a:endParaRPr sz="1400">
              <a:solidFill>
                <a:srgbClr val="595959"/>
              </a:solidFill>
              <a:latin typeface="Anaheim"/>
              <a:ea typeface="Anaheim"/>
              <a:cs typeface="Anaheim"/>
              <a:sym typeface="Anaheim"/>
            </a:endParaRPr>
          </a:p>
          <a:p>
            <a:pPr indent="0" lvl="0" marL="0" rtl="0" algn="l">
              <a:spcBef>
                <a:spcPts val="0"/>
              </a:spcBef>
              <a:spcAft>
                <a:spcPts val="0"/>
              </a:spcAft>
              <a:buNone/>
            </a:pPr>
            <a:r>
              <a:rPr lang="en">
                <a:solidFill>
                  <a:schemeClr val="dk2"/>
                </a:solidFill>
              </a:rPr>
              <a:t>VECTORS:</a:t>
            </a:r>
            <a:endParaRPr>
              <a:solidFill>
                <a:schemeClr val="dk2"/>
              </a:solidFill>
            </a:endParaRPr>
          </a:p>
          <a:p>
            <a:pPr indent="-304800" lvl="0" marL="457200" marR="50800" rtl="0" algn="l">
              <a:spcBef>
                <a:spcPts val="0"/>
              </a:spcBef>
              <a:spcAft>
                <a:spcPts val="0"/>
              </a:spcAft>
              <a:buSzPts val="1200"/>
              <a:buChar char="●"/>
            </a:pPr>
            <a:r>
              <a:rPr lang="en">
                <a:solidFill>
                  <a:schemeClr val="dk2"/>
                </a:solidFill>
                <a:uFill>
                  <a:noFill/>
                </a:uFill>
                <a:latin typeface="Proxima Nova"/>
                <a:ea typeface="Proxima Nova"/>
                <a:cs typeface="Proxima Nova"/>
                <a:sym typeface="Proxima Nova"/>
                <a:hlinkClick r:id="rId3">
                  <a:extLst>
                    <a:ext uri="{A12FA001-AC4F-418D-AE19-62706E023703}">
                      <ahyp:hlinkClr val="tx"/>
                    </a:ext>
                  </a:extLst>
                </a:hlinkClick>
              </a:rPr>
              <a:t>Hand drawn boho covers collection</a:t>
            </a:r>
            <a:endParaRPr>
              <a:solidFill>
                <a:schemeClr val="dk2"/>
              </a:solidFill>
            </a:endParaRPr>
          </a:p>
          <a:p>
            <a:pPr indent="0" lvl="0" marL="457200" marR="50800" rtl="0" algn="l">
              <a:spcBef>
                <a:spcPts val="0"/>
              </a:spcBef>
              <a:spcAft>
                <a:spcPts val="0"/>
              </a:spcAft>
              <a:buNone/>
            </a:pPr>
            <a:r>
              <a:t/>
            </a:r>
            <a:endParaRPr>
              <a:solidFill>
                <a:schemeClr val="dk2"/>
              </a:solidFill>
            </a:endParaRPr>
          </a:p>
          <a:p>
            <a:pPr indent="0" lvl="0" marL="457200" marR="5080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PHOTOS:</a:t>
            </a:r>
            <a:endParaRPr>
              <a:solidFill>
                <a:schemeClr val="dk2"/>
              </a:solidFill>
            </a:endParaRPr>
          </a:p>
          <a:p>
            <a:pPr indent="-304800" lvl="0" marL="457200" marR="50800" rtl="0" algn="l">
              <a:spcBef>
                <a:spcPts val="0"/>
              </a:spcBef>
              <a:spcAft>
                <a:spcPts val="0"/>
              </a:spcAft>
              <a:buSzPts val="1200"/>
              <a:buChar char="●"/>
            </a:pPr>
            <a:r>
              <a:rPr lang="en">
                <a:solidFill>
                  <a:schemeClr val="hlink"/>
                </a:solidFill>
                <a:uFill>
                  <a:noFill/>
                </a:uFill>
                <a:latin typeface="Proxima Nova"/>
                <a:ea typeface="Proxima Nova"/>
                <a:cs typeface="Proxima Nova"/>
                <a:sym typeface="Proxima Nova"/>
                <a:hlinkClick r:id="rId4"/>
              </a:rPr>
              <a:t>Business people meeting</a:t>
            </a:r>
            <a:endParaRPr>
              <a:solidFill>
                <a:schemeClr val="accent3"/>
              </a:solidFill>
            </a:endParaRPr>
          </a:p>
          <a:p>
            <a:pPr indent="-304800" lvl="0" marL="457200" marR="50800" rtl="0" algn="l">
              <a:spcBef>
                <a:spcPts val="0"/>
              </a:spcBef>
              <a:spcAft>
                <a:spcPts val="0"/>
              </a:spcAft>
              <a:buSzPts val="1200"/>
              <a:buChar char="●"/>
            </a:pPr>
            <a:r>
              <a:rPr lang="en">
                <a:solidFill>
                  <a:schemeClr val="hlink"/>
                </a:solidFill>
                <a:uFill>
                  <a:noFill/>
                </a:uFill>
                <a:latin typeface="Proxima Nova"/>
                <a:ea typeface="Proxima Nova"/>
                <a:cs typeface="Proxima Nova"/>
                <a:sym typeface="Proxima Nova"/>
                <a:hlinkClick r:id="rId5"/>
              </a:rPr>
              <a:t>High angle bonfire in forest</a:t>
            </a:r>
            <a:endParaRPr>
              <a:solidFill>
                <a:srgbClr val="374957"/>
              </a:solidFill>
              <a:latin typeface="Proxima Nova"/>
              <a:ea typeface="Proxima Nova"/>
              <a:cs typeface="Proxima Nova"/>
              <a:sym typeface="Proxima Nova"/>
            </a:endParaRPr>
          </a:p>
          <a:p>
            <a:pPr indent="-304800" lvl="0" marL="457200" marR="50800" rtl="0" algn="l">
              <a:spcBef>
                <a:spcPts val="0"/>
              </a:spcBef>
              <a:spcAft>
                <a:spcPts val="0"/>
              </a:spcAft>
              <a:buSzPts val="1200"/>
              <a:buChar char="●"/>
            </a:pPr>
            <a:r>
              <a:rPr lang="en">
                <a:solidFill>
                  <a:schemeClr val="hlink"/>
                </a:solidFill>
                <a:uFill>
                  <a:noFill/>
                </a:uFill>
                <a:latin typeface="Proxima Nova"/>
                <a:ea typeface="Proxima Nova"/>
                <a:cs typeface="Proxima Nova"/>
                <a:sym typeface="Proxima Nova"/>
                <a:hlinkClick r:id="rId6"/>
              </a:rPr>
              <a:t>Beautiful senior woman portrait posing on couch</a:t>
            </a:r>
            <a:endParaRPr>
              <a:solidFill>
                <a:schemeClr val="accent3"/>
              </a:solidFill>
            </a:endParaRPr>
          </a:p>
          <a:p>
            <a:pPr indent="0" lvl="0" marL="457200" marR="50800" rtl="0" algn="l">
              <a:spcBef>
                <a:spcPts val="0"/>
              </a:spcBef>
              <a:spcAft>
                <a:spcPts val="0"/>
              </a:spcAft>
              <a:buNone/>
            </a:pPr>
            <a:r>
              <a:t/>
            </a:r>
            <a:endParaRPr>
              <a:solidFill>
                <a:schemeClr val="accent3"/>
              </a:solidFill>
            </a:endParaRPr>
          </a:p>
        </p:txBody>
      </p:sp>
      <p:sp>
        <p:nvSpPr>
          <p:cNvPr id="1751" name="Google Shape;1751;p76"/>
          <p:cNvSpPr txBox="1"/>
          <p:nvPr>
            <p:ph type="title"/>
          </p:nvPr>
        </p:nvSpPr>
        <p:spPr>
          <a:xfrm>
            <a:off x="1152525" y="624825"/>
            <a:ext cx="68676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grpSp>
        <p:nvGrpSpPr>
          <p:cNvPr id="1752" name="Google Shape;1752;p76"/>
          <p:cNvGrpSpPr/>
          <p:nvPr/>
        </p:nvGrpSpPr>
        <p:grpSpPr>
          <a:xfrm>
            <a:off x="420900" y="535050"/>
            <a:ext cx="8310900" cy="665100"/>
            <a:chOff x="420900" y="535050"/>
            <a:chExt cx="8310900" cy="665100"/>
          </a:xfrm>
        </p:grpSpPr>
        <p:cxnSp>
          <p:nvCxnSpPr>
            <p:cNvPr id="1753" name="Google Shape;1753;p76"/>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754" name="Google Shape;1754;p76"/>
            <p:cNvCxnSpPr/>
            <p:nvPr/>
          </p:nvCxnSpPr>
          <p:spPr>
            <a:xfrm>
              <a:off x="421350" y="1200150"/>
              <a:ext cx="83013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58" name="Shape 1758"/>
        <p:cNvGrpSpPr/>
        <p:nvPr/>
      </p:nvGrpSpPr>
      <p:grpSpPr>
        <a:xfrm>
          <a:off x="0" y="0"/>
          <a:ext cx="0" cy="0"/>
          <a:chOff x="0" y="0"/>
          <a:chExt cx="0" cy="0"/>
        </a:xfrm>
      </p:grpSpPr>
      <p:sp>
        <p:nvSpPr>
          <p:cNvPr id="1759" name="Google Shape;1759;p7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760" name="Google Shape;1760;p7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761" name="Google Shape;1761;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65" name="Shape 1765"/>
        <p:cNvGrpSpPr/>
        <p:nvPr/>
      </p:nvGrpSpPr>
      <p:grpSpPr>
        <a:xfrm>
          <a:off x="0" y="0"/>
          <a:ext cx="0" cy="0"/>
          <a:chOff x="0" y="0"/>
          <a:chExt cx="0" cy="0"/>
        </a:xfrm>
      </p:grpSpPr>
      <p:sp>
        <p:nvSpPr>
          <p:cNvPr id="1766" name="Google Shape;1766;p7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767" name="Google Shape;1767;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768" name="Google Shape;1768;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72" name="Shape 1772"/>
        <p:cNvGrpSpPr/>
        <p:nvPr/>
      </p:nvGrpSpPr>
      <p:grpSpPr>
        <a:xfrm>
          <a:off x="0" y="0"/>
          <a:ext cx="0" cy="0"/>
          <a:chOff x="0" y="0"/>
          <a:chExt cx="0" cy="0"/>
        </a:xfrm>
      </p:grpSpPr>
      <p:sp>
        <p:nvSpPr>
          <p:cNvPr id="1773" name="Google Shape;1773;p7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774" name="Google Shape;1774;p7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Krona One</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https://fonts.google.com/?query=krona+one</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Space Grotesk</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https://fonts.google.com/specimen/Space+Grotesk</a:t>
            </a:r>
            <a:r>
              <a:rPr lang="en" sz="1100">
                <a:solidFill>
                  <a:schemeClr val="lt1"/>
                </a:solidFill>
              </a:rPr>
              <a:t>)</a:t>
            </a:r>
            <a:endParaRPr sz="1100">
              <a:solidFill>
                <a:schemeClr val="lt1"/>
              </a:solidFill>
            </a:endParaRPr>
          </a:p>
        </p:txBody>
      </p:sp>
      <p:grpSp>
        <p:nvGrpSpPr>
          <p:cNvPr id="1775" name="Google Shape;1775;p79"/>
          <p:cNvGrpSpPr/>
          <p:nvPr/>
        </p:nvGrpSpPr>
        <p:grpSpPr>
          <a:xfrm>
            <a:off x="1521738" y="2988225"/>
            <a:ext cx="6100525" cy="754200"/>
            <a:chOff x="1595450" y="2988225"/>
            <a:chExt cx="6100525" cy="754200"/>
          </a:xfrm>
        </p:grpSpPr>
        <p:sp>
          <p:nvSpPr>
            <p:cNvPr id="1776" name="Google Shape;1776;p79"/>
            <p:cNvSpPr/>
            <p:nvPr/>
          </p:nvSpPr>
          <p:spPr>
            <a:xfrm>
              <a:off x="1595450" y="2988225"/>
              <a:ext cx="791400" cy="754200"/>
            </a:xfrm>
            <a:prstGeom prst="roundRect">
              <a:avLst>
                <a:gd fmla="val 16667" name="adj"/>
              </a:avLst>
            </a:prstGeom>
            <a:solidFill>
              <a:srgbClr val="FAEF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9"/>
            <p:cNvSpPr/>
            <p:nvPr/>
          </p:nvSpPr>
          <p:spPr>
            <a:xfrm>
              <a:off x="2657270" y="2988225"/>
              <a:ext cx="791400" cy="754200"/>
            </a:xfrm>
            <a:prstGeom prst="roundRect">
              <a:avLst>
                <a:gd fmla="val 16667" name="adj"/>
              </a:avLst>
            </a:prstGeom>
            <a:solidFill>
              <a:srgbClr val="DDA14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9"/>
            <p:cNvSpPr/>
            <p:nvPr/>
          </p:nvSpPr>
          <p:spPr>
            <a:xfrm>
              <a:off x="3719089" y="2988225"/>
              <a:ext cx="791400" cy="754200"/>
            </a:xfrm>
            <a:prstGeom prst="roundRect">
              <a:avLst>
                <a:gd fmla="val 16667" name="adj"/>
              </a:avLst>
            </a:prstGeom>
            <a:solidFill>
              <a:srgbClr val="BA5E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9"/>
            <p:cNvSpPr txBox="1"/>
            <p:nvPr/>
          </p:nvSpPr>
          <p:spPr>
            <a:xfrm>
              <a:off x="15954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rPr>
                <a:t>#faefe6</a:t>
              </a:r>
              <a:endParaRPr sz="1000">
                <a:solidFill>
                  <a:srgbClr val="FFFFFF"/>
                </a:solidFill>
              </a:endParaRPr>
            </a:p>
          </p:txBody>
        </p:sp>
        <p:sp>
          <p:nvSpPr>
            <p:cNvPr id="1780" name="Google Shape;1780;p79"/>
            <p:cNvSpPr txBox="1"/>
            <p:nvPr/>
          </p:nvSpPr>
          <p:spPr>
            <a:xfrm>
              <a:off x="26572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rPr>
                <a:t>#dda14b</a:t>
              </a:r>
              <a:endParaRPr sz="1000">
                <a:solidFill>
                  <a:srgbClr val="FFFFFF"/>
                </a:solidFill>
              </a:endParaRPr>
            </a:p>
          </p:txBody>
        </p:sp>
        <p:sp>
          <p:nvSpPr>
            <p:cNvPr id="1781" name="Google Shape;1781;p79"/>
            <p:cNvSpPr txBox="1"/>
            <p:nvPr/>
          </p:nvSpPr>
          <p:spPr>
            <a:xfrm>
              <a:off x="37191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rPr>
                <a:t>#ba5e20</a:t>
              </a:r>
              <a:endParaRPr sz="1000">
                <a:solidFill>
                  <a:srgbClr val="FFFFFF"/>
                </a:solidFill>
              </a:endParaRPr>
            </a:p>
          </p:txBody>
        </p:sp>
        <p:sp>
          <p:nvSpPr>
            <p:cNvPr id="1782" name="Google Shape;1782;p79"/>
            <p:cNvSpPr/>
            <p:nvPr/>
          </p:nvSpPr>
          <p:spPr>
            <a:xfrm>
              <a:off x="4780925" y="2988225"/>
              <a:ext cx="791400" cy="754200"/>
            </a:xfrm>
            <a:prstGeom prst="roundRect">
              <a:avLst>
                <a:gd fmla="val 16667" name="adj"/>
              </a:avLst>
            </a:prstGeom>
            <a:solidFill>
              <a:srgbClr val="B7626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txBox="1"/>
            <p:nvPr/>
          </p:nvSpPr>
          <p:spPr>
            <a:xfrm>
              <a:off x="47809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rPr>
                <a:t>#b76262</a:t>
              </a:r>
              <a:endParaRPr sz="1000">
                <a:solidFill>
                  <a:srgbClr val="FFFFFF"/>
                </a:solidFill>
              </a:endParaRPr>
            </a:p>
          </p:txBody>
        </p:sp>
        <p:sp>
          <p:nvSpPr>
            <p:cNvPr id="1784" name="Google Shape;1784;p79"/>
            <p:cNvSpPr/>
            <p:nvPr/>
          </p:nvSpPr>
          <p:spPr>
            <a:xfrm>
              <a:off x="5842750" y="2988225"/>
              <a:ext cx="791400" cy="754200"/>
            </a:xfrm>
            <a:prstGeom prst="roundRect">
              <a:avLst>
                <a:gd fmla="val 16667" name="adj"/>
              </a:avLst>
            </a:prstGeom>
            <a:solidFill>
              <a:srgbClr val="5B7B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9"/>
            <p:cNvSpPr txBox="1"/>
            <p:nvPr/>
          </p:nvSpPr>
          <p:spPr>
            <a:xfrm>
              <a:off x="58427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rPr>
                <a:t>#5b7b7c</a:t>
              </a:r>
              <a:endParaRPr sz="1000">
                <a:solidFill>
                  <a:schemeClr val="lt1"/>
                </a:solidFill>
              </a:endParaRPr>
            </a:p>
          </p:txBody>
        </p:sp>
        <p:sp>
          <p:nvSpPr>
            <p:cNvPr id="1786" name="Google Shape;1786;p79"/>
            <p:cNvSpPr/>
            <p:nvPr/>
          </p:nvSpPr>
          <p:spPr>
            <a:xfrm>
              <a:off x="6904575" y="2988225"/>
              <a:ext cx="791400" cy="754200"/>
            </a:xfrm>
            <a:prstGeom prst="roundRect">
              <a:avLst>
                <a:gd fmla="val 16667" name="adj"/>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9"/>
            <p:cNvSpPr txBox="1"/>
            <p:nvPr/>
          </p:nvSpPr>
          <p:spPr>
            <a:xfrm>
              <a:off x="69045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rPr>
                <a:t>#434343</a:t>
              </a:r>
              <a:endParaRPr sz="1000">
                <a:solidFill>
                  <a:schemeClr val="lt1"/>
                </a:solidFill>
              </a:endParaRPr>
            </a:p>
          </p:txBody>
        </p:sp>
      </p:grpSp>
      <p:sp>
        <p:nvSpPr>
          <p:cNvPr id="1788" name="Google Shape;1788;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92" name="Shape 1792"/>
        <p:cNvGrpSpPr/>
        <p:nvPr/>
      </p:nvGrpSpPr>
      <p:grpSpPr>
        <a:xfrm>
          <a:off x="0" y="0"/>
          <a:ext cx="0" cy="0"/>
          <a:chOff x="0" y="0"/>
          <a:chExt cx="0" cy="0"/>
        </a:xfrm>
      </p:grpSpPr>
      <p:sp>
        <p:nvSpPr>
          <p:cNvPr id="1793" name="Google Shape;1793;p8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794" name="Google Shape;1794;p8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795" name="Google Shape;1795;p8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796" name="Google Shape;1796;p8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797" name="Google Shape;1797;p8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798" name="Google Shape;1798;p8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799" name="Google Shape;1799;p80"/>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800" name="Google Shape;1800;p80"/>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801" name="Google Shape;1801;p80"/>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802" name="Google Shape;1802;p80"/>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803" name="Google Shape;1803;p8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804" name="Google Shape;1804;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08" name="Shape 1808"/>
        <p:cNvGrpSpPr/>
        <p:nvPr/>
      </p:nvGrpSpPr>
      <p:grpSpPr>
        <a:xfrm>
          <a:off x="0" y="0"/>
          <a:ext cx="0" cy="0"/>
          <a:chOff x="0" y="0"/>
          <a:chExt cx="0" cy="0"/>
        </a:xfrm>
      </p:grpSpPr>
      <p:grpSp>
        <p:nvGrpSpPr>
          <p:cNvPr id="1809" name="Google Shape;1809;p81"/>
          <p:cNvGrpSpPr/>
          <p:nvPr/>
        </p:nvGrpSpPr>
        <p:grpSpPr>
          <a:xfrm>
            <a:off x="5082708" y="3095784"/>
            <a:ext cx="442841" cy="514271"/>
            <a:chOff x="4727025" y="1332775"/>
            <a:chExt cx="59900" cy="69625"/>
          </a:xfrm>
        </p:grpSpPr>
        <p:sp>
          <p:nvSpPr>
            <p:cNvPr id="1810" name="Google Shape;1810;p8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81"/>
          <p:cNvGrpSpPr/>
          <p:nvPr/>
        </p:nvGrpSpPr>
        <p:grpSpPr>
          <a:xfrm>
            <a:off x="5758025" y="2343272"/>
            <a:ext cx="500909" cy="500899"/>
            <a:chOff x="4820425" y="1329900"/>
            <a:chExt cx="70175" cy="70350"/>
          </a:xfrm>
        </p:grpSpPr>
        <p:sp>
          <p:nvSpPr>
            <p:cNvPr id="1813" name="Google Shape;1813;p8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81"/>
          <p:cNvGrpSpPr/>
          <p:nvPr/>
        </p:nvGrpSpPr>
        <p:grpSpPr>
          <a:xfrm>
            <a:off x="6410648" y="2355062"/>
            <a:ext cx="538135" cy="493119"/>
            <a:chOff x="4903200" y="1331525"/>
            <a:chExt cx="73575" cy="67425"/>
          </a:xfrm>
        </p:grpSpPr>
        <p:sp>
          <p:nvSpPr>
            <p:cNvPr id="1818" name="Google Shape;1818;p8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19" name="Google Shape;1819;p8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81"/>
          <p:cNvGrpSpPr/>
          <p:nvPr/>
        </p:nvGrpSpPr>
        <p:grpSpPr>
          <a:xfrm>
            <a:off x="5670599" y="3097040"/>
            <a:ext cx="544563" cy="511895"/>
            <a:chOff x="4815575" y="1416800"/>
            <a:chExt cx="73750" cy="71400"/>
          </a:xfrm>
        </p:grpSpPr>
        <p:sp>
          <p:nvSpPr>
            <p:cNvPr id="1821" name="Google Shape;1821;p8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81"/>
          <p:cNvGrpSpPr/>
          <p:nvPr/>
        </p:nvGrpSpPr>
        <p:grpSpPr>
          <a:xfrm>
            <a:off x="6367224" y="3096746"/>
            <a:ext cx="602914" cy="512477"/>
            <a:chOff x="4902475" y="1418875"/>
            <a:chExt cx="74500" cy="63775"/>
          </a:xfrm>
        </p:grpSpPr>
        <p:sp>
          <p:nvSpPr>
            <p:cNvPr id="1825" name="Google Shape;1825;p8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81"/>
          <p:cNvGrpSpPr/>
          <p:nvPr/>
        </p:nvGrpSpPr>
        <p:grpSpPr>
          <a:xfrm>
            <a:off x="5783096" y="3835985"/>
            <a:ext cx="515391" cy="525699"/>
            <a:chOff x="4818100" y="1507675"/>
            <a:chExt cx="71225" cy="71625"/>
          </a:xfrm>
        </p:grpSpPr>
        <p:sp>
          <p:nvSpPr>
            <p:cNvPr id="1828" name="Google Shape;1828;p8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81"/>
          <p:cNvGrpSpPr/>
          <p:nvPr/>
        </p:nvGrpSpPr>
        <p:grpSpPr>
          <a:xfrm>
            <a:off x="5121199" y="3857517"/>
            <a:ext cx="522956" cy="489869"/>
            <a:chOff x="4721450" y="1509475"/>
            <a:chExt cx="79350" cy="74325"/>
          </a:xfrm>
        </p:grpSpPr>
        <p:sp>
          <p:nvSpPr>
            <p:cNvPr id="1833" name="Google Shape;1833;p8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81"/>
          <p:cNvGrpSpPr/>
          <p:nvPr/>
        </p:nvGrpSpPr>
        <p:grpSpPr>
          <a:xfrm>
            <a:off x="6444441" y="3837269"/>
            <a:ext cx="525704" cy="535436"/>
            <a:chOff x="4906800" y="1507500"/>
            <a:chExt cx="70350" cy="71075"/>
          </a:xfrm>
        </p:grpSpPr>
        <p:sp>
          <p:nvSpPr>
            <p:cNvPr id="1838" name="Google Shape;1838;p8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81"/>
          <p:cNvGrpSpPr/>
          <p:nvPr/>
        </p:nvGrpSpPr>
        <p:grpSpPr>
          <a:xfrm>
            <a:off x="4477263" y="2343250"/>
            <a:ext cx="508054" cy="508095"/>
            <a:chOff x="3736598" y="2170606"/>
            <a:chExt cx="404889" cy="404889"/>
          </a:xfrm>
        </p:grpSpPr>
        <p:sp>
          <p:nvSpPr>
            <p:cNvPr id="1844" name="Google Shape;1844;p8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81"/>
          <p:cNvGrpSpPr/>
          <p:nvPr/>
        </p:nvGrpSpPr>
        <p:grpSpPr>
          <a:xfrm>
            <a:off x="3765303" y="2343345"/>
            <a:ext cx="575790" cy="507904"/>
            <a:chOff x="3161917" y="2170682"/>
            <a:chExt cx="458870" cy="404737"/>
          </a:xfrm>
        </p:grpSpPr>
        <p:sp>
          <p:nvSpPr>
            <p:cNvPr id="1849" name="Google Shape;1849;p8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50" name="Google Shape;1850;p8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81"/>
          <p:cNvGrpSpPr/>
          <p:nvPr/>
        </p:nvGrpSpPr>
        <p:grpSpPr>
          <a:xfrm>
            <a:off x="3792833" y="3103717"/>
            <a:ext cx="520730" cy="498567"/>
            <a:chOff x="3179914" y="2889488"/>
            <a:chExt cx="422876" cy="404911"/>
          </a:xfrm>
        </p:grpSpPr>
        <p:sp>
          <p:nvSpPr>
            <p:cNvPr id="1853" name="Google Shape;1853;p8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81"/>
          <p:cNvGrpSpPr/>
          <p:nvPr/>
        </p:nvGrpSpPr>
        <p:grpSpPr>
          <a:xfrm>
            <a:off x="4421513" y="3103677"/>
            <a:ext cx="516145" cy="498648"/>
            <a:chOff x="3729467" y="2889422"/>
            <a:chExt cx="419153" cy="404977"/>
          </a:xfrm>
        </p:grpSpPr>
        <p:sp>
          <p:nvSpPr>
            <p:cNvPr id="1860" name="Google Shape;1860;p8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7" name="Google Shape;1867;p8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81"/>
          <p:cNvGrpSpPr/>
          <p:nvPr/>
        </p:nvGrpSpPr>
        <p:grpSpPr>
          <a:xfrm>
            <a:off x="7141841" y="2550562"/>
            <a:ext cx="166473" cy="141497"/>
            <a:chOff x="4660325" y="1866850"/>
            <a:chExt cx="68350" cy="58100"/>
          </a:xfrm>
        </p:grpSpPr>
        <p:sp>
          <p:nvSpPr>
            <p:cNvPr id="1872" name="Google Shape;1872;p8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81"/>
          <p:cNvGrpSpPr/>
          <p:nvPr/>
        </p:nvGrpSpPr>
        <p:grpSpPr>
          <a:xfrm>
            <a:off x="7451186" y="2576286"/>
            <a:ext cx="162515" cy="90049"/>
            <a:chOff x="4791775" y="1877500"/>
            <a:chExt cx="66725" cy="36975"/>
          </a:xfrm>
        </p:grpSpPr>
        <p:sp>
          <p:nvSpPr>
            <p:cNvPr id="1875" name="Google Shape;1875;p8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81"/>
          <p:cNvGrpSpPr/>
          <p:nvPr/>
        </p:nvGrpSpPr>
        <p:grpSpPr>
          <a:xfrm>
            <a:off x="7772899" y="2576286"/>
            <a:ext cx="144979" cy="90049"/>
            <a:chOff x="4923925" y="1877500"/>
            <a:chExt cx="59525" cy="36975"/>
          </a:xfrm>
        </p:grpSpPr>
        <p:sp>
          <p:nvSpPr>
            <p:cNvPr id="1878" name="Google Shape;1878;p8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81"/>
          <p:cNvGrpSpPr/>
          <p:nvPr/>
        </p:nvGrpSpPr>
        <p:grpSpPr>
          <a:xfrm>
            <a:off x="8067390" y="2558477"/>
            <a:ext cx="141447" cy="125667"/>
            <a:chOff x="5058450" y="1870100"/>
            <a:chExt cx="58075" cy="51600"/>
          </a:xfrm>
        </p:grpSpPr>
        <p:sp>
          <p:nvSpPr>
            <p:cNvPr id="1881" name="Google Shape;1881;p8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81"/>
          <p:cNvGrpSpPr/>
          <p:nvPr/>
        </p:nvGrpSpPr>
        <p:grpSpPr>
          <a:xfrm>
            <a:off x="7481905" y="2980885"/>
            <a:ext cx="101077" cy="107645"/>
            <a:chOff x="4811425" y="2065025"/>
            <a:chExt cx="41500" cy="44200"/>
          </a:xfrm>
        </p:grpSpPr>
        <p:sp>
          <p:nvSpPr>
            <p:cNvPr id="1884" name="Google Shape;1884;p8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81"/>
          <p:cNvGrpSpPr/>
          <p:nvPr/>
        </p:nvGrpSpPr>
        <p:grpSpPr>
          <a:xfrm>
            <a:off x="7774342" y="2981098"/>
            <a:ext cx="120867" cy="107218"/>
            <a:chOff x="4929875" y="2065025"/>
            <a:chExt cx="49625" cy="44025"/>
          </a:xfrm>
        </p:grpSpPr>
        <p:sp>
          <p:nvSpPr>
            <p:cNvPr id="1887" name="Google Shape;1887;p8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81"/>
          <p:cNvGrpSpPr/>
          <p:nvPr/>
        </p:nvGrpSpPr>
        <p:grpSpPr>
          <a:xfrm>
            <a:off x="8103011" y="2984112"/>
            <a:ext cx="70206" cy="101191"/>
            <a:chOff x="5083925" y="2066350"/>
            <a:chExt cx="28825" cy="41550"/>
          </a:xfrm>
        </p:grpSpPr>
        <p:sp>
          <p:nvSpPr>
            <p:cNvPr id="1890" name="Google Shape;1890;p8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81"/>
          <p:cNvGrpSpPr/>
          <p:nvPr/>
        </p:nvGrpSpPr>
        <p:grpSpPr>
          <a:xfrm>
            <a:off x="7134565" y="2999759"/>
            <a:ext cx="181026" cy="69896"/>
            <a:chOff x="4659775" y="2072775"/>
            <a:chExt cx="74325" cy="28700"/>
          </a:xfrm>
        </p:grpSpPr>
        <p:sp>
          <p:nvSpPr>
            <p:cNvPr id="1893" name="Google Shape;1893;p8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81"/>
          <p:cNvGrpSpPr/>
          <p:nvPr/>
        </p:nvGrpSpPr>
        <p:grpSpPr>
          <a:xfrm>
            <a:off x="8054421" y="2790324"/>
            <a:ext cx="167387" cy="89197"/>
            <a:chOff x="4662475" y="1976500"/>
            <a:chExt cx="68725" cy="36625"/>
          </a:xfrm>
        </p:grpSpPr>
        <p:sp>
          <p:nvSpPr>
            <p:cNvPr id="1897" name="Google Shape;1897;p8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81"/>
          <p:cNvGrpSpPr/>
          <p:nvPr/>
        </p:nvGrpSpPr>
        <p:grpSpPr>
          <a:xfrm>
            <a:off x="7751326" y="2793764"/>
            <a:ext cx="166899" cy="82317"/>
            <a:chOff x="4920150" y="1977875"/>
            <a:chExt cx="68525" cy="33800"/>
          </a:xfrm>
        </p:grpSpPr>
        <p:sp>
          <p:nvSpPr>
            <p:cNvPr id="1901" name="Google Shape;1901;p8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81"/>
          <p:cNvGrpSpPr/>
          <p:nvPr/>
        </p:nvGrpSpPr>
        <p:grpSpPr>
          <a:xfrm>
            <a:off x="7162483" y="3197682"/>
            <a:ext cx="125190" cy="127859"/>
            <a:chOff x="4676550" y="2160575"/>
            <a:chExt cx="51400" cy="52500"/>
          </a:xfrm>
        </p:grpSpPr>
        <p:sp>
          <p:nvSpPr>
            <p:cNvPr id="1905" name="Google Shape;1905;p8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81"/>
          <p:cNvGrpSpPr/>
          <p:nvPr/>
        </p:nvGrpSpPr>
        <p:grpSpPr>
          <a:xfrm>
            <a:off x="7459741" y="3204714"/>
            <a:ext cx="145405" cy="113794"/>
            <a:chOff x="4768325" y="2163475"/>
            <a:chExt cx="59700" cy="46725"/>
          </a:xfrm>
        </p:grpSpPr>
        <p:sp>
          <p:nvSpPr>
            <p:cNvPr id="1909" name="Google Shape;1909;p8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1" name="Google Shape;1911;p8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7" name="Google Shape;1917;p81"/>
          <p:cNvGrpSpPr/>
          <p:nvPr/>
        </p:nvGrpSpPr>
        <p:grpSpPr>
          <a:xfrm>
            <a:off x="7476059" y="3459808"/>
            <a:ext cx="112768" cy="106853"/>
            <a:chOff x="4768575" y="2253950"/>
            <a:chExt cx="46300" cy="43875"/>
          </a:xfrm>
        </p:grpSpPr>
        <p:sp>
          <p:nvSpPr>
            <p:cNvPr id="1918" name="Google Shape;1918;p8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81"/>
          <p:cNvGrpSpPr/>
          <p:nvPr/>
        </p:nvGrpSpPr>
        <p:grpSpPr>
          <a:xfrm>
            <a:off x="7775682" y="3948834"/>
            <a:ext cx="118187" cy="146246"/>
            <a:chOff x="4960900" y="2433225"/>
            <a:chExt cx="48525" cy="60050"/>
          </a:xfrm>
        </p:grpSpPr>
        <p:sp>
          <p:nvSpPr>
            <p:cNvPr id="1921" name="Google Shape;1921;p8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81"/>
          <p:cNvGrpSpPr/>
          <p:nvPr/>
        </p:nvGrpSpPr>
        <p:grpSpPr>
          <a:xfrm>
            <a:off x="7464247" y="4212895"/>
            <a:ext cx="136394" cy="143810"/>
            <a:chOff x="4854075" y="2527625"/>
            <a:chExt cx="56000" cy="59050"/>
          </a:xfrm>
        </p:grpSpPr>
        <p:sp>
          <p:nvSpPr>
            <p:cNvPr id="1924" name="Google Shape;1924;p8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6" name="Google Shape;1926;p8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9" name="Google Shape;1929;p81"/>
          <p:cNvGrpSpPr/>
          <p:nvPr/>
        </p:nvGrpSpPr>
        <p:grpSpPr>
          <a:xfrm>
            <a:off x="8088458" y="3676639"/>
            <a:ext cx="99312" cy="160797"/>
            <a:chOff x="5059700" y="2334775"/>
            <a:chExt cx="40775" cy="66025"/>
          </a:xfrm>
        </p:grpSpPr>
        <p:sp>
          <p:nvSpPr>
            <p:cNvPr id="1930" name="Google Shape;1930;p8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81"/>
          <p:cNvGrpSpPr/>
          <p:nvPr/>
        </p:nvGrpSpPr>
        <p:grpSpPr>
          <a:xfrm>
            <a:off x="8045622" y="3941771"/>
            <a:ext cx="184984" cy="160371"/>
            <a:chOff x="5037700" y="2430325"/>
            <a:chExt cx="75950" cy="65850"/>
          </a:xfrm>
        </p:grpSpPr>
        <p:sp>
          <p:nvSpPr>
            <p:cNvPr id="1940" name="Google Shape;1940;p8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81"/>
          <p:cNvGrpSpPr/>
          <p:nvPr/>
        </p:nvGrpSpPr>
        <p:grpSpPr>
          <a:xfrm>
            <a:off x="7465128" y="3708223"/>
            <a:ext cx="173014" cy="97629"/>
            <a:chOff x="4756975" y="2341800"/>
            <a:chExt cx="91975" cy="51925"/>
          </a:xfrm>
        </p:grpSpPr>
        <p:sp>
          <p:nvSpPr>
            <p:cNvPr id="1943" name="Google Shape;1943;p8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81"/>
          <p:cNvGrpSpPr/>
          <p:nvPr/>
        </p:nvGrpSpPr>
        <p:grpSpPr>
          <a:xfrm>
            <a:off x="7732065" y="4196920"/>
            <a:ext cx="212497" cy="175761"/>
            <a:chOff x="4943575" y="2516350"/>
            <a:chExt cx="98675" cy="81700"/>
          </a:xfrm>
        </p:grpSpPr>
        <p:sp>
          <p:nvSpPr>
            <p:cNvPr id="1964" name="Google Shape;1964;p8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81"/>
          <p:cNvGrpSpPr/>
          <p:nvPr/>
        </p:nvGrpSpPr>
        <p:grpSpPr>
          <a:xfrm>
            <a:off x="1990126" y="3423163"/>
            <a:ext cx="965351" cy="134611"/>
            <a:chOff x="4411970" y="2962952"/>
            <a:chExt cx="706544" cy="104212"/>
          </a:xfrm>
        </p:grpSpPr>
        <p:sp>
          <p:nvSpPr>
            <p:cNvPr id="2043" name="Google Shape;2043;p8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81"/>
          <p:cNvGrpSpPr/>
          <p:nvPr/>
        </p:nvGrpSpPr>
        <p:grpSpPr>
          <a:xfrm>
            <a:off x="1990126" y="3012077"/>
            <a:ext cx="960158" cy="289172"/>
            <a:chOff x="4411970" y="2726085"/>
            <a:chExt cx="643107" cy="193659"/>
          </a:xfrm>
        </p:grpSpPr>
        <p:sp>
          <p:nvSpPr>
            <p:cNvPr id="2048" name="Google Shape;2048;p8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81"/>
          <p:cNvGrpSpPr/>
          <p:nvPr/>
        </p:nvGrpSpPr>
        <p:grpSpPr>
          <a:xfrm>
            <a:off x="993018" y="3278187"/>
            <a:ext cx="833173" cy="259209"/>
            <a:chOff x="4411970" y="4340222"/>
            <a:chExt cx="779467" cy="242683"/>
          </a:xfrm>
        </p:grpSpPr>
        <p:sp>
          <p:nvSpPr>
            <p:cNvPr id="2052" name="Google Shape;2052;p8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81"/>
          <p:cNvGrpSpPr/>
          <p:nvPr/>
        </p:nvGrpSpPr>
        <p:grpSpPr>
          <a:xfrm>
            <a:off x="1990126" y="2673933"/>
            <a:ext cx="965160" cy="216230"/>
            <a:chOff x="4411970" y="2468674"/>
            <a:chExt cx="747317" cy="167425"/>
          </a:xfrm>
        </p:grpSpPr>
        <p:sp>
          <p:nvSpPr>
            <p:cNvPr id="2056" name="Google Shape;2056;p8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81"/>
          <p:cNvGrpSpPr/>
          <p:nvPr/>
        </p:nvGrpSpPr>
        <p:grpSpPr>
          <a:xfrm>
            <a:off x="988873" y="2578650"/>
            <a:ext cx="810451" cy="319148"/>
            <a:chOff x="4411970" y="3686602"/>
            <a:chExt cx="797845" cy="314215"/>
          </a:xfrm>
        </p:grpSpPr>
        <p:sp>
          <p:nvSpPr>
            <p:cNvPr id="2059" name="Google Shape;2059;p8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4" name="Google Shape;2064;p8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5" name="Google Shape;2065;p81"/>
          <p:cNvGrpSpPr/>
          <p:nvPr/>
        </p:nvGrpSpPr>
        <p:grpSpPr>
          <a:xfrm>
            <a:off x="988970" y="2333174"/>
            <a:ext cx="1970333" cy="208784"/>
            <a:chOff x="6336019" y="3733725"/>
            <a:chExt cx="2566206" cy="351310"/>
          </a:xfrm>
        </p:grpSpPr>
        <p:sp>
          <p:nvSpPr>
            <p:cNvPr id="2066" name="Google Shape;2066;p8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81"/>
          <p:cNvGrpSpPr/>
          <p:nvPr/>
        </p:nvGrpSpPr>
        <p:grpSpPr>
          <a:xfrm>
            <a:off x="1990126" y="3940729"/>
            <a:ext cx="946551" cy="153200"/>
            <a:chOff x="4404545" y="3301592"/>
            <a:chExt cx="782403" cy="129272"/>
          </a:xfrm>
        </p:grpSpPr>
        <p:sp>
          <p:nvSpPr>
            <p:cNvPr id="2071" name="Google Shape;2071;p8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81"/>
          <p:cNvGrpSpPr/>
          <p:nvPr/>
        </p:nvGrpSpPr>
        <p:grpSpPr>
          <a:xfrm>
            <a:off x="1990126" y="3679688"/>
            <a:ext cx="962257" cy="139127"/>
            <a:chOff x="4411970" y="3131459"/>
            <a:chExt cx="710520" cy="117397"/>
          </a:xfrm>
        </p:grpSpPr>
        <p:sp>
          <p:nvSpPr>
            <p:cNvPr id="2074" name="Google Shape;2074;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076" name="Google Shape;2076;p8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7" name="Google Shape;2077;p81"/>
          <p:cNvGrpSpPr/>
          <p:nvPr/>
        </p:nvGrpSpPr>
        <p:grpSpPr>
          <a:xfrm>
            <a:off x="990271" y="3614482"/>
            <a:ext cx="823838" cy="458988"/>
            <a:chOff x="4411970" y="1801825"/>
            <a:chExt cx="734586" cy="409262"/>
          </a:xfrm>
        </p:grpSpPr>
        <p:sp>
          <p:nvSpPr>
            <p:cNvPr id="2078" name="Google Shape;2078;p8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81"/>
          <p:cNvGrpSpPr/>
          <p:nvPr/>
        </p:nvGrpSpPr>
        <p:grpSpPr>
          <a:xfrm>
            <a:off x="990271" y="4162908"/>
            <a:ext cx="856348" cy="212039"/>
            <a:chOff x="4411970" y="2233974"/>
            <a:chExt cx="763574" cy="189068"/>
          </a:xfrm>
        </p:grpSpPr>
        <p:sp>
          <p:nvSpPr>
            <p:cNvPr id="2081" name="Google Shape;2081;p8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81"/>
          <p:cNvGrpSpPr/>
          <p:nvPr/>
        </p:nvGrpSpPr>
        <p:grpSpPr>
          <a:xfrm>
            <a:off x="3100467" y="2338244"/>
            <a:ext cx="511602" cy="511602"/>
            <a:chOff x="5681300" y="2527788"/>
            <a:chExt cx="805800" cy="805800"/>
          </a:xfrm>
        </p:grpSpPr>
        <p:sp>
          <p:nvSpPr>
            <p:cNvPr id="2084" name="Google Shape;2084;p8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81"/>
          <p:cNvGrpSpPr/>
          <p:nvPr/>
        </p:nvGrpSpPr>
        <p:grpSpPr>
          <a:xfrm>
            <a:off x="3097662" y="3104827"/>
            <a:ext cx="513021" cy="512935"/>
            <a:chOff x="4049800" y="640400"/>
            <a:chExt cx="858900" cy="858900"/>
          </a:xfrm>
        </p:grpSpPr>
        <p:sp>
          <p:nvSpPr>
            <p:cNvPr id="2087" name="Google Shape;2087;p8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81"/>
          <p:cNvGrpSpPr/>
          <p:nvPr/>
        </p:nvGrpSpPr>
        <p:grpSpPr>
          <a:xfrm>
            <a:off x="3014861" y="3756719"/>
            <a:ext cx="686489" cy="686585"/>
            <a:chOff x="5080188" y="927900"/>
            <a:chExt cx="961200" cy="961200"/>
          </a:xfrm>
        </p:grpSpPr>
        <p:sp>
          <p:nvSpPr>
            <p:cNvPr id="2090" name="Google Shape;2090;p8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81"/>
          <p:cNvGrpSpPr/>
          <p:nvPr/>
        </p:nvGrpSpPr>
        <p:grpSpPr>
          <a:xfrm>
            <a:off x="3798012" y="3849448"/>
            <a:ext cx="510373" cy="510937"/>
            <a:chOff x="7508249" y="1522825"/>
            <a:chExt cx="1326332" cy="1322987"/>
          </a:xfrm>
        </p:grpSpPr>
        <p:sp>
          <p:nvSpPr>
            <p:cNvPr id="2099" name="Google Shape;2099;p8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81"/>
          <p:cNvGrpSpPr/>
          <p:nvPr/>
        </p:nvGrpSpPr>
        <p:grpSpPr>
          <a:xfrm>
            <a:off x="4489605" y="3850853"/>
            <a:ext cx="492652" cy="503348"/>
            <a:chOff x="6039282" y="1042577"/>
            <a:chExt cx="734315" cy="731929"/>
          </a:xfrm>
        </p:grpSpPr>
        <p:sp>
          <p:nvSpPr>
            <p:cNvPr id="2110" name="Google Shape;2110;p8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81"/>
          <p:cNvGrpSpPr/>
          <p:nvPr/>
        </p:nvGrpSpPr>
        <p:grpSpPr>
          <a:xfrm>
            <a:off x="5130019" y="2346894"/>
            <a:ext cx="483304" cy="504902"/>
            <a:chOff x="1825800" y="1651625"/>
            <a:chExt cx="568125" cy="591775"/>
          </a:xfrm>
        </p:grpSpPr>
        <p:sp>
          <p:nvSpPr>
            <p:cNvPr id="2132" name="Google Shape;2132;p8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8" name="Google Shape;2138;p8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143" name="Google Shape;2143;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46"/>
          <p:cNvSpPr/>
          <p:nvPr/>
        </p:nvSpPr>
        <p:spPr>
          <a:xfrm>
            <a:off x="8191963" y="648662"/>
            <a:ext cx="332460" cy="417342"/>
          </a:xfrm>
          <a:custGeom>
            <a:rect b="b" l="l" r="r" t="t"/>
            <a:pathLst>
              <a:path extrusionOk="0" h="19308" w="15381">
                <a:moveTo>
                  <a:pt x="8658" y="78"/>
                </a:moveTo>
                <a:cubicBezTo>
                  <a:pt x="8694" y="78"/>
                  <a:pt x="8736" y="102"/>
                  <a:pt x="8802" y="102"/>
                </a:cubicBezTo>
                <a:cubicBezTo>
                  <a:pt x="8813" y="102"/>
                  <a:pt x="8825" y="102"/>
                  <a:pt x="8838" y="100"/>
                </a:cubicBezTo>
                <a:lnTo>
                  <a:pt x="8838" y="100"/>
                </a:lnTo>
                <a:cubicBezTo>
                  <a:pt x="8821" y="151"/>
                  <a:pt x="8755" y="181"/>
                  <a:pt x="8691" y="181"/>
                </a:cubicBezTo>
                <a:cubicBezTo>
                  <a:pt x="8649" y="181"/>
                  <a:pt x="8608" y="168"/>
                  <a:pt x="8583" y="140"/>
                </a:cubicBezTo>
                <a:cubicBezTo>
                  <a:pt x="8609" y="92"/>
                  <a:pt x="8631" y="78"/>
                  <a:pt x="8658" y="78"/>
                </a:cubicBezTo>
                <a:close/>
                <a:moveTo>
                  <a:pt x="12184" y="422"/>
                </a:moveTo>
                <a:cubicBezTo>
                  <a:pt x="12205" y="422"/>
                  <a:pt x="12226" y="426"/>
                  <a:pt x="12243" y="430"/>
                </a:cubicBezTo>
                <a:cubicBezTo>
                  <a:pt x="12248" y="426"/>
                  <a:pt x="12254" y="423"/>
                  <a:pt x="12259" y="422"/>
                </a:cubicBezTo>
                <a:cubicBezTo>
                  <a:pt x="12283" y="437"/>
                  <a:pt x="12291" y="442"/>
                  <a:pt x="12288" y="442"/>
                </a:cubicBezTo>
                <a:cubicBezTo>
                  <a:pt x="12285" y="442"/>
                  <a:pt x="12268" y="435"/>
                  <a:pt x="12243" y="430"/>
                </a:cubicBezTo>
                <a:cubicBezTo>
                  <a:pt x="12226" y="442"/>
                  <a:pt x="12216" y="462"/>
                  <a:pt x="12187" y="462"/>
                </a:cubicBezTo>
                <a:cubicBezTo>
                  <a:pt x="12210" y="515"/>
                  <a:pt x="12264" y="537"/>
                  <a:pt x="12333" y="542"/>
                </a:cubicBezTo>
                <a:cubicBezTo>
                  <a:pt x="12333" y="578"/>
                  <a:pt x="12299" y="617"/>
                  <a:pt x="12275" y="617"/>
                </a:cubicBezTo>
                <a:cubicBezTo>
                  <a:pt x="12259" y="617"/>
                  <a:pt x="12248" y="597"/>
                  <a:pt x="12259" y="542"/>
                </a:cubicBezTo>
                <a:lnTo>
                  <a:pt x="12259" y="542"/>
                </a:lnTo>
                <a:cubicBezTo>
                  <a:pt x="12251" y="545"/>
                  <a:pt x="12241" y="546"/>
                  <a:pt x="12230" y="546"/>
                </a:cubicBezTo>
                <a:cubicBezTo>
                  <a:pt x="12199" y="546"/>
                  <a:pt x="12159" y="536"/>
                  <a:pt x="12128" y="536"/>
                </a:cubicBezTo>
                <a:cubicBezTo>
                  <a:pt x="12097" y="536"/>
                  <a:pt x="12075" y="546"/>
                  <a:pt x="12078" y="582"/>
                </a:cubicBezTo>
                <a:cubicBezTo>
                  <a:pt x="11995" y="560"/>
                  <a:pt x="12122" y="520"/>
                  <a:pt x="12041" y="462"/>
                </a:cubicBezTo>
                <a:cubicBezTo>
                  <a:pt x="12047" y="443"/>
                  <a:pt x="12053" y="435"/>
                  <a:pt x="12059" y="435"/>
                </a:cubicBezTo>
                <a:cubicBezTo>
                  <a:pt x="12070" y="435"/>
                  <a:pt x="12078" y="472"/>
                  <a:pt x="12078" y="502"/>
                </a:cubicBezTo>
                <a:cubicBezTo>
                  <a:pt x="12093" y="439"/>
                  <a:pt x="12139" y="422"/>
                  <a:pt x="12184" y="422"/>
                </a:cubicBezTo>
                <a:close/>
                <a:moveTo>
                  <a:pt x="11641" y="542"/>
                </a:moveTo>
                <a:lnTo>
                  <a:pt x="11641" y="542"/>
                </a:lnTo>
                <a:cubicBezTo>
                  <a:pt x="11684" y="548"/>
                  <a:pt x="11672" y="615"/>
                  <a:pt x="11677" y="663"/>
                </a:cubicBezTo>
                <a:cubicBezTo>
                  <a:pt x="11660" y="665"/>
                  <a:pt x="11644" y="667"/>
                  <a:pt x="11630" y="667"/>
                </a:cubicBezTo>
                <a:cubicBezTo>
                  <a:pt x="11571" y="667"/>
                  <a:pt x="11530" y="648"/>
                  <a:pt x="11497" y="622"/>
                </a:cubicBezTo>
                <a:cubicBezTo>
                  <a:pt x="11488" y="586"/>
                  <a:pt x="11503" y="577"/>
                  <a:pt x="11527" y="577"/>
                </a:cubicBezTo>
                <a:cubicBezTo>
                  <a:pt x="11551" y="577"/>
                  <a:pt x="11585" y="587"/>
                  <a:pt x="11610" y="587"/>
                </a:cubicBezTo>
                <a:cubicBezTo>
                  <a:pt x="11634" y="587"/>
                  <a:pt x="11649" y="578"/>
                  <a:pt x="11641" y="542"/>
                </a:cubicBezTo>
                <a:close/>
                <a:moveTo>
                  <a:pt x="9676" y="542"/>
                </a:moveTo>
                <a:cubicBezTo>
                  <a:pt x="9725" y="555"/>
                  <a:pt x="9707" y="643"/>
                  <a:pt x="9712" y="703"/>
                </a:cubicBezTo>
                <a:cubicBezTo>
                  <a:pt x="9701" y="705"/>
                  <a:pt x="9690" y="706"/>
                  <a:pt x="9681" y="706"/>
                </a:cubicBezTo>
                <a:cubicBezTo>
                  <a:pt x="9629" y="706"/>
                  <a:pt x="9608" y="673"/>
                  <a:pt x="9567" y="663"/>
                </a:cubicBezTo>
                <a:cubicBezTo>
                  <a:pt x="9569" y="587"/>
                  <a:pt x="9686" y="635"/>
                  <a:pt x="9675" y="542"/>
                </a:cubicBezTo>
                <a:close/>
                <a:moveTo>
                  <a:pt x="10441" y="622"/>
                </a:moveTo>
                <a:cubicBezTo>
                  <a:pt x="10483" y="682"/>
                  <a:pt x="10545" y="721"/>
                  <a:pt x="10549" y="823"/>
                </a:cubicBezTo>
                <a:cubicBezTo>
                  <a:pt x="10519" y="815"/>
                  <a:pt x="10513" y="782"/>
                  <a:pt x="10476" y="782"/>
                </a:cubicBezTo>
                <a:lnTo>
                  <a:pt x="10476" y="904"/>
                </a:lnTo>
                <a:cubicBezTo>
                  <a:pt x="10467" y="921"/>
                  <a:pt x="10460" y="928"/>
                  <a:pt x="10455" y="928"/>
                </a:cubicBezTo>
                <a:cubicBezTo>
                  <a:pt x="10424" y="928"/>
                  <a:pt x="10447" y="687"/>
                  <a:pt x="10440" y="622"/>
                </a:cubicBezTo>
                <a:close/>
                <a:moveTo>
                  <a:pt x="7638" y="1265"/>
                </a:moveTo>
                <a:lnTo>
                  <a:pt x="7638" y="1265"/>
                </a:lnTo>
                <a:cubicBezTo>
                  <a:pt x="7678" y="1272"/>
                  <a:pt x="7658" y="1304"/>
                  <a:pt x="7638" y="1304"/>
                </a:cubicBezTo>
                <a:cubicBezTo>
                  <a:pt x="7653" y="1341"/>
                  <a:pt x="7669" y="1377"/>
                  <a:pt x="7710" y="1385"/>
                </a:cubicBezTo>
                <a:cubicBezTo>
                  <a:pt x="7709" y="1407"/>
                  <a:pt x="7702" y="1415"/>
                  <a:pt x="7692" y="1415"/>
                </a:cubicBezTo>
                <a:cubicBezTo>
                  <a:pt x="7668" y="1415"/>
                  <a:pt x="7622" y="1373"/>
                  <a:pt x="7571" y="1373"/>
                </a:cubicBezTo>
                <a:cubicBezTo>
                  <a:pt x="7557" y="1373"/>
                  <a:pt x="7542" y="1376"/>
                  <a:pt x="7528" y="1385"/>
                </a:cubicBezTo>
                <a:cubicBezTo>
                  <a:pt x="7608" y="1438"/>
                  <a:pt x="7622" y="1450"/>
                  <a:pt x="7606" y="1450"/>
                </a:cubicBezTo>
                <a:cubicBezTo>
                  <a:pt x="7593" y="1450"/>
                  <a:pt x="7560" y="1443"/>
                  <a:pt x="7526" y="1443"/>
                </a:cubicBezTo>
                <a:cubicBezTo>
                  <a:pt x="7500" y="1443"/>
                  <a:pt x="7473" y="1448"/>
                  <a:pt x="7455" y="1465"/>
                </a:cubicBezTo>
                <a:cubicBezTo>
                  <a:pt x="7332" y="1352"/>
                  <a:pt x="7652" y="1392"/>
                  <a:pt x="7638" y="1265"/>
                </a:cubicBezTo>
                <a:close/>
                <a:moveTo>
                  <a:pt x="9858" y="1345"/>
                </a:moveTo>
                <a:lnTo>
                  <a:pt x="9858" y="1345"/>
                </a:lnTo>
                <a:cubicBezTo>
                  <a:pt x="9943" y="1355"/>
                  <a:pt x="9816" y="1452"/>
                  <a:pt x="9821" y="1505"/>
                </a:cubicBezTo>
                <a:cubicBezTo>
                  <a:pt x="9876" y="1490"/>
                  <a:pt x="9913" y="1437"/>
                  <a:pt x="9954" y="1437"/>
                </a:cubicBezTo>
                <a:cubicBezTo>
                  <a:pt x="9970" y="1437"/>
                  <a:pt x="9986" y="1445"/>
                  <a:pt x="10004" y="1465"/>
                </a:cubicBezTo>
                <a:cubicBezTo>
                  <a:pt x="9982" y="1522"/>
                  <a:pt x="9949" y="1539"/>
                  <a:pt x="9914" y="1539"/>
                </a:cubicBezTo>
                <a:cubicBezTo>
                  <a:pt x="9870" y="1539"/>
                  <a:pt x="9823" y="1513"/>
                  <a:pt x="9785" y="1505"/>
                </a:cubicBezTo>
                <a:cubicBezTo>
                  <a:pt x="9758" y="1396"/>
                  <a:pt x="9856" y="1425"/>
                  <a:pt x="9858" y="1345"/>
                </a:cubicBezTo>
                <a:close/>
                <a:moveTo>
                  <a:pt x="9184" y="1683"/>
                </a:moveTo>
                <a:cubicBezTo>
                  <a:pt x="9200" y="1683"/>
                  <a:pt x="9223" y="1708"/>
                  <a:pt x="9257" y="1708"/>
                </a:cubicBezTo>
                <a:cubicBezTo>
                  <a:pt x="9262" y="1708"/>
                  <a:pt x="9268" y="1708"/>
                  <a:pt x="9274" y="1706"/>
                </a:cubicBezTo>
                <a:lnTo>
                  <a:pt x="9275" y="1706"/>
                </a:lnTo>
                <a:cubicBezTo>
                  <a:pt x="9250" y="1741"/>
                  <a:pt x="9238" y="1783"/>
                  <a:pt x="9239" y="1826"/>
                </a:cubicBezTo>
                <a:cubicBezTo>
                  <a:pt x="9285" y="1760"/>
                  <a:pt x="9344" y="1739"/>
                  <a:pt x="9376" y="1739"/>
                </a:cubicBezTo>
                <a:cubicBezTo>
                  <a:pt x="9416" y="1739"/>
                  <a:pt x="9417" y="1769"/>
                  <a:pt x="9313" y="1787"/>
                </a:cubicBezTo>
                <a:cubicBezTo>
                  <a:pt x="9307" y="1826"/>
                  <a:pt x="9334" y="1829"/>
                  <a:pt x="9364" y="1829"/>
                </a:cubicBezTo>
                <a:cubicBezTo>
                  <a:pt x="9369" y="1829"/>
                  <a:pt x="9374" y="1829"/>
                  <a:pt x="9380" y="1829"/>
                </a:cubicBezTo>
                <a:cubicBezTo>
                  <a:pt x="9417" y="1829"/>
                  <a:pt x="9450" y="1833"/>
                  <a:pt x="9421" y="1907"/>
                </a:cubicBezTo>
                <a:cubicBezTo>
                  <a:pt x="9329" y="1900"/>
                  <a:pt x="9335" y="1851"/>
                  <a:pt x="9277" y="1851"/>
                </a:cubicBezTo>
                <a:cubicBezTo>
                  <a:pt x="9260" y="1851"/>
                  <a:pt x="9236" y="1856"/>
                  <a:pt x="9203" y="1867"/>
                </a:cubicBezTo>
                <a:cubicBezTo>
                  <a:pt x="9199" y="1802"/>
                  <a:pt x="9220" y="1713"/>
                  <a:pt x="9166" y="1706"/>
                </a:cubicBezTo>
                <a:cubicBezTo>
                  <a:pt x="9171" y="1689"/>
                  <a:pt x="9177" y="1683"/>
                  <a:pt x="9184" y="1683"/>
                </a:cubicBezTo>
                <a:close/>
                <a:moveTo>
                  <a:pt x="6691" y="2268"/>
                </a:moveTo>
                <a:cubicBezTo>
                  <a:pt x="6697" y="2320"/>
                  <a:pt x="6837" y="2370"/>
                  <a:pt x="6764" y="2548"/>
                </a:cubicBezTo>
                <a:cubicBezTo>
                  <a:pt x="6658" y="2514"/>
                  <a:pt x="6723" y="2488"/>
                  <a:pt x="6727" y="2388"/>
                </a:cubicBezTo>
                <a:cubicBezTo>
                  <a:pt x="6719" y="2386"/>
                  <a:pt x="6712" y="2385"/>
                  <a:pt x="6706" y="2385"/>
                </a:cubicBezTo>
                <a:cubicBezTo>
                  <a:pt x="6663" y="2385"/>
                  <a:pt x="6659" y="2426"/>
                  <a:pt x="6655" y="2469"/>
                </a:cubicBezTo>
                <a:cubicBezTo>
                  <a:pt x="6642" y="2483"/>
                  <a:pt x="6634" y="2489"/>
                  <a:pt x="6628" y="2489"/>
                </a:cubicBezTo>
                <a:cubicBezTo>
                  <a:pt x="6596" y="2489"/>
                  <a:pt x="6662" y="2295"/>
                  <a:pt x="6691" y="2268"/>
                </a:cubicBezTo>
                <a:close/>
                <a:moveTo>
                  <a:pt x="6218" y="4958"/>
                </a:moveTo>
                <a:lnTo>
                  <a:pt x="6218" y="4958"/>
                </a:lnTo>
                <a:cubicBezTo>
                  <a:pt x="6399" y="4974"/>
                  <a:pt x="6205" y="5083"/>
                  <a:pt x="6218" y="5158"/>
                </a:cubicBezTo>
                <a:cubicBezTo>
                  <a:pt x="6071" y="5108"/>
                  <a:pt x="6228" y="5076"/>
                  <a:pt x="6218" y="4958"/>
                </a:cubicBezTo>
                <a:close/>
                <a:moveTo>
                  <a:pt x="1887" y="5761"/>
                </a:moveTo>
                <a:cubicBezTo>
                  <a:pt x="1919" y="5836"/>
                  <a:pt x="1960" y="5867"/>
                  <a:pt x="2006" y="5867"/>
                </a:cubicBezTo>
                <a:cubicBezTo>
                  <a:pt x="2047" y="5867"/>
                  <a:pt x="2093" y="5843"/>
                  <a:pt x="2141" y="5801"/>
                </a:cubicBezTo>
                <a:lnTo>
                  <a:pt x="2141" y="5801"/>
                </a:lnTo>
                <a:cubicBezTo>
                  <a:pt x="2128" y="5853"/>
                  <a:pt x="2077" y="5865"/>
                  <a:pt x="2068" y="5921"/>
                </a:cubicBezTo>
                <a:cubicBezTo>
                  <a:pt x="2063" y="5968"/>
                  <a:pt x="2076" y="5993"/>
                  <a:pt x="2105" y="6002"/>
                </a:cubicBezTo>
                <a:cubicBezTo>
                  <a:pt x="2103" y="6018"/>
                  <a:pt x="2094" y="6024"/>
                  <a:pt x="2078" y="6024"/>
                </a:cubicBezTo>
                <a:cubicBezTo>
                  <a:pt x="2041" y="6024"/>
                  <a:pt x="1972" y="5992"/>
                  <a:pt x="1906" y="5992"/>
                </a:cubicBezTo>
                <a:cubicBezTo>
                  <a:pt x="1887" y="5992"/>
                  <a:pt x="1868" y="5995"/>
                  <a:pt x="1850" y="6002"/>
                </a:cubicBezTo>
                <a:cubicBezTo>
                  <a:pt x="1975" y="5915"/>
                  <a:pt x="1938" y="5908"/>
                  <a:pt x="1887" y="5761"/>
                </a:cubicBezTo>
                <a:close/>
                <a:moveTo>
                  <a:pt x="4979" y="8409"/>
                </a:moveTo>
                <a:cubicBezTo>
                  <a:pt x="5023" y="8416"/>
                  <a:pt x="5011" y="8483"/>
                  <a:pt x="5017" y="8531"/>
                </a:cubicBezTo>
                <a:cubicBezTo>
                  <a:pt x="5013" y="8532"/>
                  <a:pt x="5010" y="8532"/>
                  <a:pt x="5007" y="8532"/>
                </a:cubicBezTo>
                <a:cubicBezTo>
                  <a:pt x="4985" y="8532"/>
                  <a:pt x="4981" y="8512"/>
                  <a:pt x="4979" y="8490"/>
                </a:cubicBezTo>
                <a:cubicBezTo>
                  <a:pt x="4931" y="8502"/>
                  <a:pt x="4950" y="8590"/>
                  <a:pt x="4944" y="8651"/>
                </a:cubicBezTo>
                <a:cubicBezTo>
                  <a:pt x="4925" y="8637"/>
                  <a:pt x="4907" y="8622"/>
                  <a:pt x="4893" y="8622"/>
                </a:cubicBezTo>
                <a:cubicBezTo>
                  <a:pt x="4883" y="8622"/>
                  <a:pt x="4875" y="8630"/>
                  <a:pt x="4872" y="8651"/>
                </a:cubicBezTo>
                <a:cubicBezTo>
                  <a:pt x="4779" y="8646"/>
                  <a:pt x="4785" y="8501"/>
                  <a:pt x="4835" y="8450"/>
                </a:cubicBezTo>
                <a:lnTo>
                  <a:pt x="4835" y="8450"/>
                </a:lnTo>
                <a:cubicBezTo>
                  <a:pt x="4861" y="8515"/>
                  <a:pt x="4875" y="8539"/>
                  <a:pt x="4886" y="8539"/>
                </a:cubicBezTo>
                <a:cubicBezTo>
                  <a:pt x="4906" y="8539"/>
                  <a:pt x="4918" y="8462"/>
                  <a:pt x="4979" y="8409"/>
                </a:cubicBezTo>
                <a:close/>
                <a:moveTo>
                  <a:pt x="314" y="8641"/>
                </a:moveTo>
                <a:cubicBezTo>
                  <a:pt x="327" y="8641"/>
                  <a:pt x="342" y="8644"/>
                  <a:pt x="358" y="8651"/>
                </a:cubicBezTo>
                <a:cubicBezTo>
                  <a:pt x="403" y="8821"/>
                  <a:pt x="236" y="8758"/>
                  <a:pt x="213" y="8852"/>
                </a:cubicBezTo>
                <a:cubicBezTo>
                  <a:pt x="169" y="8836"/>
                  <a:pt x="205" y="8641"/>
                  <a:pt x="314" y="8641"/>
                </a:cubicBezTo>
                <a:close/>
                <a:moveTo>
                  <a:pt x="429" y="8645"/>
                </a:moveTo>
                <a:cubicBezTo>
                  <a:pt x="504" y="8645"/>
                  <a:pt x="478" y="8757"/>
                  <a:pt x="541" y="8772"/>
                </a:cubicBezTo>
                <a:cubicBezTo>
                  <a:pt x="525" y="8847"/>
                  <a:pt x="436" y="8844"/>
                  <a:pt x="467" y="8971"/>
                </a:cubicBezTo>
                <a:lnTo>
                  <a:pt x="468" y="8972"/>
                </a:lnTo>
                <a:cubicBezTo>
                  <a:pt x="425" y="8965"/>
                  <a:pt x="437" y="8900"/>
                  <a:pt x="432" y="8852"/>
                </a:cubicBezTo>
                <a:lnTo>
                  <a:pt x="323" y="8852"/>
                </a:lnTo>
                <a:cubicBezTo>
                  <a:pt x="409" y="8792"/>
                  <a:pt x="457" y="8792"/>
                  <a:pt x="395" y="8651"/>
                </a:cubicBezTo>
                <a:cubicBezTo>
                  <a:pt x="408" y="8647"/>
                  <a:pt x="419" y="8645"/>
                  <a:pt x="429" y="8645"/>
                </a:cubicBezTo>
                <a:close/>
                <a:moveTo>
                  <a:pt x="1959" y="9213"/>
                </a:moveTo>
                <a:cubicBezTo>
                  <a:pt x="2019" y="9293"/>
                  <a:pt x="1956" y="9264"/>
                  <a:pt x="1959" y="9373"/>
                </a:cubicBezTo>
                <a:lnTo>
                  <a:pt x="1959" y="9374"/>
                </a:lnTo>
                <a:lnTo>
                  <a:pt x="1887" y="9374"/>
                </a:lnTo>
                <a:cubicBezTo>
                  <a:pt x="1891" y="9264"/>
                  <a:pt x="1827" y="9293"/>
                  <a:pt x="1887" y="9213"/>
                </a:cubicBezTo>
                <a:close/>
                <a:moveTo>
                  <a:pt x="3633" y="15435"/>
                </a:moveTo>
                <a:cubicBezTo>
                  <a:pt x="3645" y="15528"/>
                  <a:pt x="3628" y="15589"/>
                  <a:pt x="3597" y="15635"/>
                </a:cubicBezTo>
                <a:cubicBezTo>
                  <a:pt x="3556" y="15628"/>
                  <a:pt x="3577" y="15595"/>
                  <a:pt x="3597" y="15595"/>
                </a:cubicBezTo>
                <a:cubicBezTo>
                  <a:pt x="3590" y="15561"/>
                  <a:pt x="3581" y="15549"/>
                  <a:pt x="3570" y="15549"/>
                </a:cubicBezTo>
                <a:cubicBezTo>
                  <a:pt x="3546" y="15549"/>
                  <a:pt x="3513" y="15601"/>
                  <a:pt x="3474" y="15601"/>
                </a:cubicBezTo>
                <a:cubicBezTo>
                  <a:pt x="3467" y="15601"/>
                  <a:pt x="3460" y="15599"/>
                  <a:pt x="3452" y="15595"/>
                </a:cubicBezTo>
                <a:cubicBezTo>
                  <a:pt x="3474" y="15507"/>
                  <a:pt x="3514" y="15435"/>
                  <a:pt x="3617" y="15435"/>
                </a:cubicBezTo>
                <a:cubicBezTo>
                  <a:pt x="3622" y="15435"/>
                  <a:pt x="3628" y="15436"/>
                  <a:pt x="3633" y="15436"/>
                </a:cubicBezTo>
                <a:lnTo>
                  <a:pt x="3633" y="15435"/>
                </a:lnTo>
                <a:close/>
                <a:moveTo>
                  <a:pt x="11349" y="17201"/>
                </a:moveTo>
                <a:lnTo>
                  <a:pt x="11349" y="17322"/>
                </a:lnTo>
                <a:cubicBezTo>
                  <a:pt x="11343" y="17323"/>
                  <a:pt x="11338" y="17324"/>
                  <a:pt x="11333" y="17324"/>
                </a:cubicBezTo>
                <a:cubicBezTo>
                  <a:pt x="11290" y="17324"/>
                  <a:pt x="11282" y="17283"/>
                  <a:pt x="11240" y="17281"/>
                </a:cubicBezTo>
                <a:lnTo>
                  <a:pt x="11240" y="17281"/>
                </a:lnTo>
                <a:cubicBezTo>
                  <a:pt x="11360" y="17421"/>
                  <a:pt x="11302" y="17403"/>
                  <a:pt x="11204" y="17482"/>
                </a:cubicBezTo>
                <a:cubicBezTo>
                  <a:pt x="11206" y="17519"/>
                  <a:pt x="11232" y="17528"/>
                  <a:pt x="11268" y="17528"/>
                </a:cubicBezTo>
                <a:cubicBezTo>
                  <a:pt x="11305" y="17528"/>
                  <a:pt x="11352" y="17518"/>
                  <a:pt x="11389" y="17518"/>
                </a:cubicBezTo>
                <a:cubicBezTo>
                  <a:pt x="11401" y="17518"/>
                  <a:pt x="11412" y="17519"/>
                  <a:pt x="11422" y="17522"/>
                </a:cubicBezTo>
                <a:cubicBezTo>
                  <a:pt x="11416" y="17475"/>
                  <a:pt x="11356" y="17489"/>
                  <a:pt x="11314" y="17482"/>
                </a:cubicBezTo>
                <a:cubicBezTo>
                  <a:pt x="11322" y="17439"/>
                  <a:pt x="11385" y="17455"/>
                  <a:pt x="11386" y="17402"/>
                </a:cubicBezTo>
                <a:cubicBezTo>
                  <a:pt x="11474" y="17487"/>
                  <a:pt x="11450" y="17552"/>
                  <a:pt x="11422" y="17643"/>
                </a:cubicBezTo>
                <a:cubicBezTo>
                  <a:pt x="11381" y="17636"/>
                  <a:pt x="11402" y="17604"/>
                  <a:pt x="11422" y="17604"/>
                </a:cubicBezTo>
                <a:cubicBezTo>
                  <a:pt x="11420" y="17567"/>
                  <a:pt x="11394" y="17557"/>
                  <a:pt x="11359" y="17557"/>
                </a:cubicBezTo>
                <a:cubicBezTo>
                  <a:pt x="11321" y="17557"/>
                  <a:pt x="11273" y="17568"/>
                  <a:pt x="11236" y="17568"/>
                </a:cubicBezTo>
                <a:cubicBezTo>
                  <a:pt x="11224" y="17568"/>
                  <a:pt x="11213" y="17567"/>
                  <a:pt x="11204" y="17564"/>
                </a:cubicBezTo>
                <a:lnTo>
                  <a:pt x="11204" y="17564"/>
                </a:lnTo>
                <a:cubicBezTo>
                  <a:pt x="11197" y="17597"/>
                  <a:pt x="11217" y="17600"/>
                  <a:pt x="11240" y="17604"/>
                </a:cubicBezTo>
                <a:cubicBezTo>
                  <a:pt x="11235" y="17607"/>
                  <a:pt x="11231" y="17608"/>
                  <a:pt x="11226" y="17608"/>
                </a:cubicBezTo>
                <a:cubicBezTo>
                  <a:pt x="11155" y="17608"/>
                  <a:pt x="11162" y="17231"/>
                  <a:pt x="11349" y="17201"/>
                </a:cubicBezTo>
                <a:close/>
                <a:moveTo>
                  <a:pt x="7273" y="17768"/>
                </a:moveTo>
                <a:cubicBezTo>
                  <a:pt x="7317" y="17768"/>
                  <a:pt x="7360" y="17807"/>
                  <a:pt x="7346" y="17884"/>
                </a:cubicBezTo>
                <a:lnTo>
                  <a:pt x="7201" y="17884"/>
                </a:lnTo>
                <a:cubicBezTo>
                  <a:pt x="7186" y="17807"/>
                  <a:pt x="7230" y="17768"/>
                  <a:pt x="7273" y="17768"/>
                </a:cubicBezTo>
                <a:close/>
                <a:moveTo>
                  <a:pt x="9639" y="0"/>
                </a:moveTo>
                <a:cubicBezTo>
                  <a:pt x="8100" y="0"/>
                  <a:pt x="6582" y="370"/>
                  <a:pt x="5216" y="1078"/>
                </a:cubicBezTo>
                <a:cubicBezTo>
                  <a:pt x="5221" y="1087"/>
                  <a:pt x="5228" y="1097"/>
                  <a:pt x="5236" y="1104"/>
                </a:cubicBezTo>
                <a:cubicBezTo>
                  <a:pt x="5234" y="1117"/>
                  <a:pt x="5230" y="1122"/>
                  <a:pt x="5223" y="1122"/>
                </a:cubicBezTo>
                <a:cubicBezTo>
                  <a:pt x="5213" y="1122"/>
                  <a:pt x="5198" y="1111"/>
                  <a:pt x="5182" y="1097"/>
                </a:cubicBezTo>
                <a:cubicBezTo>
                  <a:pt x="2102" y="2709"/>
                  <a:pt x="1" y="5935"/>
                  <a:pt x="1" y="9652"/>
                </a:cubicBezTo>
                <a:cubicBezTo>
                  <a:pt x="0" y="14986"/>
                  <a:pt x="4322" y="19307"/>
                  <a:pt x="9653" y="19307"/>
                </a:cubicBezTo>
                <a:cubicBezTo>
                  <a:pt x="9659" y="19307"/>
                  <a:pt x="9664" y="19307"/>
                  <a:pt x="9669" y="19307"/>
                </a:cubicBezTo>
                <a:cubicBezTo>
                  <a:pt x="11725" y="19307"/>
                  <a:pt x="13727" y="18648"/>
                  <a:pt x="15380" y="17427"/>
                </a:cubicBezTo>
                <a:lnTo>
                  <a:pt x="15380" y="17427"/>
                </a:lnTo>
                <a:cubicBezTo>
                  <a:pt x="15104" y="17452"/>
                  <a:pt x="14822" y="17465"/>
                  <a:pt x="14537" y="17465"/>
                </a:cubicBezTo>
                <a:cubicBezTo>
                  <a:pt x="9816" y="17465"/>
                  <a:pt x="5987" y="13642"/>
                  <a:pt x="5987" y="8920"/>
                </a:cubicBezTo>
                <a:cubicBezTo>
                  <a:pt x="5987" y="6358"/>
                  <a:pt x="7116" y="4061"/>
                  <a:pt x="8902" y="2496"/>
                </a:cubicBezTo>
                <a:cubicBezTo>
                  <a:pt x="8894" y="2464"/>
                  <a:pt x="8887" y="2428"/>
                  <a:pt x="8849" y="2428"/>
                </a:cubicBezTo>
                <a:cubicBezTo>
                  <a:pt x="8846" y="2428"/>
                  <a:pt x="8842" y="2428"/>
                  <a:pt x="8838" y="2429"/>
                </a:cubicBezTo>
                <a:cubicBezTo>
                  <a:pt x="8841" y="2410"/>
                  <a:pt x="8848" y="2403"/>
                  <a:pt x="8855" y="2403"/>
                </a:cubicBezTo>
                <a:cubicBezTo>
                  <a:pt x="8865" y="2403"/>
                  <a:pt x="8875" y="2416"/>
                  <a:pt x="8875" y="2429"/>
                </a:cubicBezTo>
                <a:cubicBezTo>
                  <a:pt x="8881" y="2430"/>
                  <a:pt x="8886" y="2431"/>
                  <a:pt x="8891" y="2431"/>
                </a:cubicBezTo>
                <a:cubicBezTo>
                  <a:pt x="8934" y="2431"/>
                  <a:pt x="8942" y="2390"/>
                  <a:pt x="8984" y="2389"/>
                </a:cubicBezTo>
                <a:cubicBezTo>
                  <a:pt x="8978" y="2364"/>
                  <a:pt x="8971" y="2357"/>
                  <a:pt x="8964" y="2357"/>
                </a:cubicBezTo>
                <a:cubicBezTo>
                  <a:pt x="8950" y="2357"/>
                  <a:pt x="8933" y="2380"/>
                  <a:pt x="8913" y="2380"/>
                </a:cubicBezTo>
                <a:cubicBezTo>
                  <a:pt x="8901" y="2380"/>
                  <a:pt x="8889" y="2372"/>
                  <a:pt x="8875" y="2348"/>
                </a:cubicBezTo>
                <a:cubicBezTo>
                  <a:pt x="8889" y="2304"/>
                  <a:pt x="8909" y="2286"/>
                  <a:pt x="8930" y="2286"/>
                </a:cubicBezTo>
                <a:cubicBezTo>
                  <a:pt x="8964" y="2286"/>
                  <a:pt x="9001" y="2330"/>
                  <a:pt x="9027" y="2388"/>
                </a:cubicBezTo>
                <a:cubicBezTo>
                  <a:pt x="10124" y="1461"/>
                  <a:pt x="11441" y="825"/>
                  <a:pt x="12851" y="544"/>
                </a:cubicBezTo>
                <a:cubicBezTo>
                  <a:pt x="11945" y="224"/>
                  <a:pt x="10997" y="43"/>
                  <a:pt x="10038" y="7"/>
                </a:cubicBezTo>
                <a:cubicBezTo>
                  <a:pt x="10037" y="9"/>
                  <a:pt x="10033" y="9"/>
                  <a:pt x="10028" y="9"/>
                </a:cubicBezTo>
                <a:cubicBezTo>
                  <a:pt x="10023" y="9"/>
                  <a:pt x="10016" y="8"/>
                  <a:pt x="10009" y="6"/>
                </a:cubicBezTo>
                <a:cubicBezTo>
                  <a:pt x="9961" y="5"/>
                  <a:pt x="9913" y="2"/>
                  <a:pt x="9864" y="1"/>
                </a:cubicBezTo>
                <a:cubicBezTo>
                  <a:pt x="9844" y="14"/>
                  <a:pt x="9819" y="21"/>
                  <a:pt x="9795" y="21"/>
                </a:cubicBezTo>
                <a:cubicBezTo>
                  <a:pt x="9792" y="21"/>
                  <a:pt x="9788" y="21"/>
                  <a:pt x="9785" y="21"/>
                </a:cubicBezTo>
                <a:lnTo>
                  <a:pt x="9785" y="1"/>
                </a:lnTo>
                <a:lnTo>
                  <a:pt x="9757" y="1"/>
                </a:lnTo>
                <a:cubicBezTo>
                  <a:pt x="9786" y="59"/>
                  <a:pt x="9812" y="121"/>
                  <a:pt x="9832" y="121"/>
                </a:cubicBezTo>
                <a:cubicBezTo>
                  <a:pt x="9842" y="121"/>
                  <a:pt x="9851" y="104"/>
                  <a:pt x="9858" y="60"/>
                </a:cubicBezTo>
                <a:lnTo>
                  <a:pt x="9858" y="60"/>
                </a:lnTo>
                <a:cubicBezTo>
                  <a:pt x="9967" y="88"/>
                  <a:pt x="9824" y="145"/>
                  <a:pt x="9858" y="221"/>
                </a:cubicBezTo>
                <a:cubicBezTo>
                  <a:pt x="9809" y="143"/>
                  <a:pt x="9738" y="90"/>
                  <a:pt x="9700" y="0"/>
                </a:cubicBezTo>
                <a:lnTo>
                  <a:pt x="9653" y="0"/>
                </a:lnTo>
                <a:cubicBezTo>
                  <a:pt x="9649" y="0"/>
                  <a:pt x="9644" y="0"/>
                  <a:pt x="9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flipH="1">
            <a:off x="619588" y="648662"/>
            <a:ext cx="332460" cy="417342"/>
          </a:xfrm>
          <a:custGeom>
            <a:rect b="b" l="l" r="r" t="t"/>
            <a:pathLst>
              <a:path extrusionOk="0" h="19308" w="15381">
                <a:moveTo>
                  <a:pt x="8658" y="78"/>
                </a:moveTo>
                <a:cubicBezTo>
                  <a:pt x="8694" y="78"/>
                  <a:pt x="8736" y="102"/>
                  <a:pt x="8802" y="102"/>
                </a:cubicBezTo>
                <a:cubicBezTo>
                  <a:pt x="8813" y="102"/>
                  <a:pt x="8825" y="102"/>
                  <a:pt x="8838" y="100"/>
                </a:cubicBezTo>
                <a:lnTo>
                  <a:pt x="8838" y="100"/>
                </a:lnTo>
                <a:cubicBezTo>
                  <a:pt x="8821" y="151"/>
                  <a:pt x="8755" y="181"/>
                  <a:pt x="8691" y="181"/>
                </a:cubicBezTo>
                <a:cubicBezTo>
                  <a:pt x="8649" y="181"/>
                  <a:pt x="8608" y="168"/>
                  <a:pt x="8583" y="140"/>
                </a:cubicBezTo>
                <a:cubicBezTo>
                  <a:pt x="8609" y="92"/>
                  <a:pt x="8631" y="78"/>
                  <a:pt x="8658" y="78"/>
                </a:cubicBezTo>
                <a:close/>
                <a:moveTo>
                  <a:pt x="12184" y="422"/>
                </a:moveTo>
                <a:cubicBezTo>
                  <a:pt x="12205" y="422"/>
                  <a:pt x="12226" y="426"/>
                  <a:pt x="12243" y="430"/>
                </a:cubicBezTo>
                <a:cubicBezTo>
                  <a:pt x="12248" y="426"/>
                  <a:pt x="12254" y="423"/>
                  <a:pt x="12259" y="422"/>
                </a:cubicBezTo>
                <a:cubicBezTo>
                  <a:pt x="12283" y="437"/>
                  <a:pt x="12291" y="442"/>
                  <a:pt x="12288" y="442"/>
                </a:cubicBezTo>
                <a:cubicBezTo>
                  <a:pt x="12285" y="442"/>
                  <a:pt x="12268" y="435"/>
                  <a:pt x="12243" y="430"/>
                </a:cubicBezTo>
                <a:cubicBezTo>
                  <a:pt x="12226" y="442"/>
                  <a:pt x="12216" y="462"/>
                  <a:pt x="12187" y="462"/>
                </a:cubicBezTo>
                <a:cubicBezTo>
                  <a:pt x="12210" y="515"/>
                  <a:pt x="12264" y="537"/>
                  <a:pt x="12333" y="542"/>
                </a:cubicBezTo>
                <a:cubicBezTo>
                  <a:pt x="12333" y="578"/>
                  <a:pt x="12299" y="617"/>
                  <a:pt x="12275" y="617"/>
                </a:cubicBezTo>
                <a:cubicBezTo>
                  <a:pt x="12259" y="617"/>
                  <a:pt x="12248" y="597"/>
                  <a:pt x="12259" y="542"/>
                </a:cubicBezTo>
                <a:lnTo>
                  <a:pt x="12259" y="542"/>
                </a:lnTo>
                <a:cubicBezTo>
                  <a:pt x="12251" y="545"/>
                  <a:pt x="12241" y="546"/>
                  <a:pt x="12230" y="546"/>
                </a:cubicBezTo>
                <a:cubicBezTo>
                  <a:pt x="12199" y="546"/>
                  <a:pt x="12159" y="536"/>
                  <a:pt x="12128" y="536"/>
                </a:cubicBezTo>
                <a:cubicBezTo>
                  <a:pt x="12097" y="536"/>
                  <a:pt x="12075" y="546"/>
                  <a:pt x="12078" y="582"/>
                </a:cubicBezTo>
                <a:cubicBezTo>
                  <a:pt x="11995" y="560"/>
                  <a:pt x="12122" y="520"/>
                  <a:pt x="12041" y="462"/>
                </a:cubicBezTo>
                <a:cubicBezTo>
                  <a:pt x="12047" y="443"/>
                  <a:pt x="12053" y="435"/>
                  <a:pt x="12059" y="435"/>
                </a:cubicBezTo>
                <a:cubicBezTo>
                  <a:pt x="12070" y="435"/>
                  <a:pt x="12078" y="472"/>
                  <a:pt x="12078" y="502"/>
                </a:cubicBezTo>
                <a:cubicBezTo>
                  <a:pt x="12093" y="439"/>
                  <a:pt x="12139" y="422"/>
                  <a:pt x="12184" y="422"/>
                </a:cubicBezTo>
                <a:close/>
                <a:moveTo>
                  <a:pt x="11641" y="542"/>
                </a:moveTo>
                <a:lnTo>
                  <a:pt x="11641" y="542"/>
                </a:lnTo>
                <a:cubicBezTo>
                  <a:pt x="11684" y="548"/>
                  <a:pt x="11672" y="615"/>
                  <a:pt x="11677" y="663"/>
                </a:cubicBezTo>
                <a:cubicBezTo>
                  <a:pt x="11660" y="665"/>
                  <a:pt x="11644" y="667"/>
                  <a:pt x="11630" y="667"/>
                </a:cubicBezTo>
                <a:cubicBezTo>
                  <a:pt x="11571" y="667"/>
                  <a:pt x="11530" y="648"/>
                  <a:pt x="11497" y="622"/>
                </a:cubicBezTo>
                <a:cubicBezTo>
                  <a:pt x="11488" y="586"/>
                  <a:pt x="11503" y="577"/>
                  <a:pt x="11527" y="577"/>
                </a:cubicBezTo>
                <a:cubicBezTo>
                  <a:pt x="11551" y="577"/>
                  <a:pt x="11585" y="587"/>
                  <a:pt x="11610" y="587"/>
                </a:cubicBezTo>
                <a:cubicBezTo>
                  <a:pt x="11634" y="587"/>
                  <a:pt x="11649" y="578"/>
                  <a:pt x="11641" y="542"/>
                </a:cubicBezTo>
                <a:close/>
                <a:moveTo>
                  <a:pt x="9676" y="542"/>
                </a:moveTo>
                <a:cubicBezTo>
                  <a:pt x="9725" y="555"/>
                  <a:pt x="9707" y="643"/>
                  <a:pt x="9712" y="703"/>
                </a:cubicBezTo>
                <a:cubicBezTo>
                  <a:pt x="9701" y="705"/>
                  <a:pt x="9690" y="706"/>
                  <a:pt x="9681" y="706"/>
                </a:cubicBezTo>
                <a:cubicBezTo>
                  <a:pt x="9629" y="706"/>
                  <a:pt x="9608" y="673"/>
                  <a:pt x="9567" y="663"/>
                </a:cubicBezTo>
                <a:cubicBezTo>
                  <a:pt x="9569" y="587"/>
                  <a:pt x="9686" y="635"/>
                  <a:pt x="9675" y="542"/>
                </a:cubicBezTo>
                <a:close/>
                <a:moveTo>
                  <a:pt x="10441" y="622"/>
                </a:moveTo>
                <a:cubicBezTo>
                  <a:pt x="10483" y="682"/>
                  <a:pt x="10545" y="721"/>
                  <a:pt x="10549" y="823"/>
                </a:cubicBezTo>
                <a:cubicBezTo>
                  <a:pt x="10519" y="815"/>
                  <a:pt x="10513" y="782"/>
                  <a:pt x="10476" y="782"/>
                </a:cubicBezTo>
                <a:lnTo>
                  <a:pt x="10476" y="904"/>
                </a:lnTo>
                <a:cubicBezTo>
                  <a:pt x="10467" y="921"/>
                  <a:pt x="10460" y="928"/>
                  <a:pt x="10455" y="928"/>
                </a:cubicBezTo>
                <a:cubicBezTo>
                  <a:pt x="10424" y="928"/>
                  <a:pt x="10447" y="687"/>
                  <a:pt x="10440" y="622"/>
                </a:cubicBezTo>
                <a:close/>
                <a:moveTo>
                  <a:pt x="7638" y="1265"/>
                </a:moveTo>
                <a:lnTo>
                  <a:pt x="7638" y="1265"/>
                </a:lnTo>
                <a:cubicBezTo>
                  <a:pt x="7678" y="1272"/>
                  <a:pt x="7658" y="1304"/>
                  <a:pt x="7638" y="1304"/>
                </a:cubicBezTo>
                <a:cubicBezTo>
                  <a:pt x="7653" y="1341"/>
                  <a:pt x="7669" y="1377"/>
                  <a:pt x="7710" y="1385"/>
                </a:cubicBezTo>
                <a:cubicBezTo>
                  <a:pt x="7709" y="1407"/>
                  <a:pt x="7702" y="1415"/>
                  <a:pt x="7692" y="1415"/>
                </a:cubicBezTo>
                <a:cubicBezTo>
                  <a:pt x="7668" y="1415"/>
                  <a:pt x="7622" y="1373"/>
                  <a:pt x="7571" y="1373"/>
                </a:cubicBezTo>
                <a:cubicBezTo>
                  <a:pt x="7557" y="1373"/>
                  <a:pt x="7542" y="1376"/>
                  <a:pt x="7528" y="1385"/>
                </a:cubicBezTo>
                <a:cubicBezTo>
                  <a:pt x="7608" y="1438"/>
                  <a:pt x="7622" y="1450"/>
                  <a:pt x="7606" y="1450"/>
                </a:cubicBezTo>
                <a:cubicBezTo>
                  <a:pt x="7593" y="1450"/>
                  <a:pt x="7560" y="1443"/>
                  <a:pt x="7526" y="1443"/>
                </a:cubicBezTo>
                <a:cubicBezTo>
                  <a:pt x="7500" y="1443"/>
                  <a:pt x="7473" y="1448"/>
                  <a:pt x="7455" y="1465"/>
                </a:cubicBezTo>
                <a:cubicBezTo>
                  <a:pt x="7332" y="1352"/>
                  <a:pt x="7652" y="1392"/>
                  <a:pt x="7638" y="1265"/>
                </a:cubicBezTo>
                <a:close/>
                <a:moveTo>
                  <a:pt x="9858" y="1345"/>
                </a:moveTo>
                <a:lnTo>
                  <a:pt x="9858" y="1345"/>
                </a:lnTo>
                <a:cubicBezTo>
                  <a:pt x="9943" y="1355"/>
                  <a:pt x="9816" y="1452"/>
                  <a:pt x="9821" y="1505"/>
                </a:cubicBezTo>
                <a:cubicBezTo>
                  <a:pt x="9876" y="1490"/>
                  <a:pt x="9913" y="1437"/>
                  <a:pt x="9954" y="1437"/>
                </a:cubicBezTo>
                <a:cubicBezTo>
                  <a:pt x="9970" y="1437"/>
                  <a:pt x="9986" y="1445"/>
                  <a:pt x="10004" y="1465"/>
                </a:cubicBezTo>
                <a:cubicBezTo>
                  <a:pt x="9982" y="1522"/>
                  <a:pt x="9949" y="1539"/>
                  <a:pt x="9914" y="1539"/>
                </a:cubicBezTo>
                <a:cubicBezTo>
                  <a:pt x="9870" y="1539"/>
                  <a:pt x="9823" y="1513"/>
                  <a:pt x="9785" y="1505"/>
                </a:cubicBezTo>
                <a:cubicBezTo>
                  <a:pt x="9758" y="1396"/>
                  <a:pt x="9856" y="1425"/>
                  <a:pt x="9858" y="1345"/>
                </a:cubicBezTo>
                <a:close/>
                <a:moveTo>
                  <a:pt x="9184" y="1683"/>
                </a:moveTo>
                <a:cubicBezTo>
                  <a:pt x="9200" y="1683"/>
                  <a:pt x="9223" y="1708"/>
                  <a:pt x="9257" y="1708"/>
                </a:cubicBezTo>
                <a:cubicBezTo>
                  <a:pt x="9262" y="1708"/>
                  <a:pt x="9268" y="1708"/>
                  <a:pt x="9274" y="1706"/>
                </a:cubicBezTo>
                <a:lnTo>
                  <a:pt x="9275" y="1706"/>
                </a:lnTo>
                <a:cubicBezTo>
                  <a:pt x="9250" y="1741"/>
                  <a:pt x="9238" y="1783"/>
                  <a:pt x="9239" y="1826"/>
                </a:cubicBezTo>
                <a:cubicBezTo>
                  <a:pt x="9285" y="1760"/>
                  <a:pt x="9344" y="1739"/>
                  <a:pt x="9376" y="1739"/>
                </a:cubicBezTo>
                <a:cubicBezTo>
                  <a:pt x="9416" y="1739"/>
                  <a:pt x="9417" y="1769"/>
                  <a:pt x="9313" y="1787"/>
                </a:cubicBezTo>
                <a:cubicBezTo>
                  <a:pt x="9307" y="1826"/>
                  <a:pt x="9334" y="1829"/>
                  <a:pt x="9364" y="1829"/>
                </a:cubicBezTo>
                <a:cubicBezTo>
                  <a:pt x="9369" y="1829"/>
                  <a:pt x="9374" y="1829"/>
                  <a:pt x="9380" y="1829"/>
                </a:cubicBezTo>
                <a:cubicBezTo>
                  <a:pt x="9417" y="1829"/>
                  <a:pt x="9450" y="1833"/>
                  <a:pt x="9421" y="1907"/>
                </a:cubicBezTo>
                <a:cubicBezTo>
                  <a:pt x="9329" y="1900"/>
                  <a:pt x="9335" y="1851"/>
                  <a:pt x="9277" y="1851"/>
                </a:cubicBezTo>
                <a:cubicBezTo>
                  <a:pt x="9260" y="1851"/>
                  <a:pt x="9236" y="1856"/>
                  <a:pt x="9203" y="1867"/>
                </a:cubicBezTo>
                <a:cubicBezTo>
                  <a:pt x="9199" y="1802"/>
                  <a:pt x="9220" y="1713"/>
                  <a:pt x="9166" y="1706"/>
                </a:cubicBezTo>
                <a:cubicBezTo>
                  <a:pt x="9171" y="1689"/>
                  <a:pt x="9177" y="1683"/>
                  <a:pt x="9184" y="1683"/>
                </a:cubicBezTo>
                <a:close/>
                <a:moveTo>
                  <a:pt x="6691" y="2268"/>
                </a:moveTo>
                <a:cubicBezTo>
                  <a:pt x="6697" y="2320"/>
                  <a:pt x="6837" y="2370"/>
                  <a:pt x="6764" y="2548"/>
                </a:cubicBezTo>
                <a:cubicBezTo>
                  <a:pt x="6658" y="2514"/>
                  <a:pt x="6723" y="2488"/>
                  <a:pt x="6727" y="2388"/>
                </a:cubicBezTo>
                <a:cubicBezTo>
                  <a:pt x="6719" y="2386"/>
                  <a:pt x="6712" y="2385"/>
                  <a:pt x="6706" y="2385"/>
                </a:cubicBezTo>
                <a:cubicBezTo>
                  <a:pt x="6663" y="2385"/>
                  <a:pt x="6659" y="2426"/>
                  <a:pt x="6655" y="2469"/>
                </a:cubicBezTo>
                <a:cubicBezTo>
                  <a:pt x="6642" y="2483"/>
                  <a:pt x="6634" y="2489"/>
                  <a:pt x="6628" y="2489"/>
                </a:cubicBezTo>
                <a:cubicBezTo>
                  <a:pt x="6596" y="2489"/>
                  <a:pt x="6662" y="2295"/>
                  <a:pt x="6691" y="2268"/>
                </a:cubicBezTo>
                <a:close/>
                <a:moveTo>
                  <a:pt x="6218" y="4958"/>
                </a:moveTo>
                <a:lnTo>
                  <a:pt x="6218" y="4958"/>
                </a:lnTo>
                <a:cubicBezTo>
                  <a:pt x="6399" y="4974"/>
                  <a:pt x="6205" y="5083"/>
                  <a:pt x="6218" y="5158"/>
                </a:cubicBezTo>
                <a:cubicBezTo>
                  <a:pt x="6071" y="5108"/>
                  <a:pt x="6228" y="5076"/>
                  <a:pt x="6218" y="4958"/>
                </a:cubicBezTo>
                <a:close/>
                <a:moveTo>
                  <a:pt x="1887" y="5761"/>
                </a:moveTo>
                <a:cubicBezTo>
                  <a:pt x="1919" y="5836"/>
                  <a:pt x="1960" y="5867"/>
                  <a:pt x="2006" y="5867"/>
                </a:cubicBezTo>
                <a:cubicBezTo>
                  <a:pt x="2047" y="5867"/>
                  <a:pt x="2093" y="5843"/>
                  <a:pt x="2141" y="5801"/>
                </a:cubicBezTo>
                <a:lnTo>
                  <a:pt x="2141" y="5801"/>
                </a:lnTo>
                <a:cubicBezTo>
                  <a:pt x="2128" y="5853"/>
                  <a:pt x="2077" y="5865"/>
                  <a:pt x="2068" y="5921"/>
                </a:cubicBezTo>
                <a:cubicBezTo>
                  <a:pt x="2063" y="5968"/>
                  <a:pt x="2076" y="5993"/>
                  <a:pt x="2105" y="6002"/>
                </a:cubicBezTo>
                <a:cubicBezTo>
                  <a:pt x="2103" y="6018"/>
                  <a:pt x="2094" y="6024"/>
                  <a:pt x="2078" y="6024"/>
                </a:cubicBezTo>
                <a:cubicBezTo>
                  <a:pt x="2041" y="6024"/>
                  <a:pt x="1972" y="5992"/>
                  <a:pt x="1906" y="5992"/>
                </a:cubicBezTo>
                <a:cubicBezTo>
                  <a:pt x="1887" y="5992"/>
                  <a:pt x="1868" y="5995"/>
                  <a:pt x="1850" y="6002"/>
                </a:cubicBezTo>
                <a:cubicBezTo>
                  <a:pt x="1975" y="5915"/>
                  <a:pt x="1938" y="5908"/>
                  <a:pt x="1887" y="5761"/>
                </a:cubicBezTo>
                <a:close/>
                <a:moveTo>
                  <a:pt x="4979" y="8409"/>
                </a:moveTo>
                <a:cubicBezTo>
                  <a:pt x="5023" y="8416"/>
                  <a:pt x="5011" y="8483"/>
                  <a:pt x="5017" y="8531"/>
                </a:cubicBezTo>
                <a:cubicBezTo>
                  <a:pt x="5013" y="8532"/>
                  <a:pt x="5010" y="8532"/>
                  <a:pt x="5007" y="8532"/>
                </a:cubicBezTo>
                <a:cubicBezTo>
                  <a:pt x="4985" y="8532"/>
                  <a:pt x="4981" y="8512"/>
                  <a:pt x="4979" y="8490"/>
                </a:cubicBezTo>
                <a:cubicBezTo>
                  <a:pt x="4931" y="8502"/>
                  <a:pt x="4950" y="8590"/>
                  <a:pt x="4944" y="8651"/>
                </a:cubicBezTo>
                <a:cubicBezTo>
                  <a:pt x="4925" y="8637"/>
                  <a:pt x="4907" y="8622"/>
                  <a:pt x="4893" y="8622"/>
                </a:cubicBezTo>
                <a:cubicBezTo>
                  <a:pt x="4883" y="8622"/>
                  <a:pt x="4875" y="8630"/>
                  <a:pt x="4872" y="8651"/>
                </a:cubicBezTo>
                <a:cubicBezTo>
                  <a:pt x="4779" y="8646"/>
                  <a:pt x="4785" y="8501"/>
                  <a:pt x="4835" y="8450"/>
                </a:cubicBezTo>
                <a:lnTo>
                  <a:pt x="4835" y="8450"/>
                </a:lnTo>
                <a:cubicBezTo>
                  <a:pt x="4861" y="8515"/>
                  <a:pt x="4875" y="8539"/>
                  <a:pt x="4886" y="8539"/>
                </a:cubicBezTo>
                <a:cubicBezTo>
                  <a:pt x="4906" y="8539"/>
                  <a:pt x="4918" y="8462"/>
                  <a:pt x="4979" y="8409"/>
                </a:cubicBezTo>
                <a:close/>
                <a:moveTo>
                  <a:pt x="314" y="8641"/>
                </a:moveTo>
                <a:cubicBezTo>
                  <a:pt x="327" y="8641"/>
                  <a:pt x="342" y="8644"/>
                  <a:pt x="358" y="8651"/>
                </a:cubicBezTo>
                <a:cubicBezTo>
                  <a:pt x="403" y="8821"/>
                  <a:pt x="236" y="8758"/>
                  <a:pt x="213" y="8852"/>
                </a:cubicBezTo>
                <a:cubicBezTo>
                  <a:pt x="169" y="8836"/>
                  <a:pt x="205" y="8641"/>
                  <a:pt x="314" y="8641"/>
                </a:cubicBezTo>
                <a:close/>
                <a:moveTo>
                  <a:pt x="429" y="8645"/>
                </a:moveTo>
                <a:cubicBezTo>
                  <a:pt x="504" y="8645"/>
                  <a:pt x="478" y="8757"/>
                  <a:pt x="541" y="8772"/>
                </a:cubicBezTo>
                <a:cubicBezTo>
                  <a:pt x="525" y="8847"/>
                  <a:pt x="436" y="8844"/>
                  <a:pt x="467" y="8971"/>
                </a:cubicBezTo>
                <a:lnTo>
                  <a:pt x="468" y="8972"/>
                </a:lnTo>
                <a:cubicBezTo>
                  <a:pt x="425" y="8965"/>
                  <a:pt x="437" y="8900"/>
                  <a:pt x="432" y="8852"/>
                </a:cubicBezTo>
                <a:lnTo>
                  <a:pt x="323" y="8852"/>
                </a:lnTo>
                <a:cubicBezTo>
                  <a:pt x="409" y="8792"/>
                  <a:pt x="457" y="8792"/>
                  <a:pt x="395" y="8651"/>
                </a:cubicBezTo>
                <a:cubicBezTo>
                  <a:pt x="408" y="8647"/>
                  <a:pt x="419" y="8645"/>
                  <a:pt x="429" y="8645"/>
                </a:cubicBezTo>
                <a:close/>
                <a:moveTo>
                  <a:pt x="1959" y="9213"/>
                </a:moveTo>
                <a:cubicBezTo>
                  <a:pt x="2019" y="9293"/>
                  <a:pt x="1956" y="9264"/>
                  <a:pt x="1959" y="9373"/>
                </a:cubicBezTo>
                <a:lnTo>
                  <a:pt x="1959" y="9374"/>
                </a:lnTo>
                <a:lnTo>
                  <a:pt x="1887" y="9374"/>
                </a:lnTo>
                <a:cubicBezTo>
                  <a:pt x="1891" y="9264"/>
                  <a:pt x="1827" y="9293"/>
                  <a:pt x="1887" y="9213"/>
                </a:cubicBezTo>
                <a:close/>
                <a:moveTo>
                  <a:pt x="3633" y="15435"/>
                </a:moveTo>
                <a:cubicBezTo>
                  <a:pt x="3645" y="15528"/>
                  <a:pt x="3628" y="15589"/>
                  <a:pt x="3597" y="15635"/>
                </a:cubicBezTo>
                <a:cubicBezTo>
                  <a:pt x="3556" y="15628"/>
                  <a:pt x="3577" y="15595"/>
                  <a:pt x="3597" y="15595"/>
                </a:cubicBezTo>
                <a:cubicBezTo>
                  <a:pt x="3590" y="15561"/>
                  <a:pt x="3581" y="15549"/>
                  <a:pt x="3570" y="15549"/>
                </a:cubicBezTo>
                <a:cubicBezTo>
                  <a:pt x="3546" y="15549"/>
                  <a:pt x="3513" y="15601"/>
                  <a:pt x="3474" y="15601"/>
                </a:cubicBezTo>
                <a:cubicBezTo>
                  <a:pt x="3467" y="15601"/>
                  <a:pt x="3460" y="15599"/>
                  <a:pt x="3452" y="15595"/>
                </a:cubicBezTo>
                <a:cubicBezTo>
                  <a:pt x="3474" y="15507"/>
                  <a:pt x="3514" y="15435"/>
                  <a:pt x="3617" y="15435"/>
                </a:cubicBezTo>
                <a:cubicBezTo>
                  <a:pt x="3622" y="15435"/>
                  <a:pt x="3628" y="15436"/>
                  <a:pt x="3633" y="15436"/>
                </a:cubicBezTo>
                <a:lnTo>
                  <a:pt x="3633" y="15435"/>
                </a:lnTo>
                <a:close/>
                <a:moveTo>
                  <a:pt x="11349" y="17201"/>
                </a:moveTo>
                <a:lnTo>
                  <a:pt x="11349" y="17322"/>
                </a:lnTo>
                <a:cubicBezTo>
                  <a:pt x="11343" y="17323"/>
                  <a:pt x="11338" y="17324"/>
                  <a:pt x="11333" y="17324"/>
                </a:cubicBezTo>
                <a:cubicBezTo>
                  <a:pt x="11290" y="17324"/>
                  <a:pt x="11282" y="17283"/>
                  <a:pt x="11240" y="17281"/>
                </a:cubicBezTo>
                <a:lnTo>
                  <a:pt x="11240" y="17281"/>
                </a:lnTo>
                <a:cubicBezTo>
                  <a:pt x="11360" y="17421"/>
                  <a:pt x="11302" y="17403"/>
                  <a:pt x="11204" y="17482"/>
                </a:cubicBezTo>
                <a:cubicBezTo>
                  <a:pt x="11206" y="17519"/>
                  <a:pt x="11232" y="17528"/>
                  <a:pt x="11268" y="17528"/>
                </a:cubicBezTo>
                <a:cubicBezTo>
                  <a:pt x="11305" y="17528"/>
                  <a:pt x="11352" y="17518"/>
                  <a:pt x="11389" y="17518"/>
                </a:cubicBezTo>
                <a:cubicBezTo>
                  <a:pt x="11401" y="17518"/>
                  <a:pt x="11412" y="17519"/>
                  <a:pt x="11422" y="17522"/>
                </a:cubicBezTo>
                <a:cubicBezTo>
                  <a:pt x="11416" y="17475"/>
                  <a:pt x="11356" y="17489"/>
                  <a:pt x="11314" y="17482"/>
                </a:cubicBezTo>
                <a:cubicBezTo>
                  <a:pt x="11322" y="17439"/>
                  <a:pt x="11385" y="17455"/>
                  <a:pt x="11386" y="17402"/>
                </a:cubicBezTo>
                <a:cubicBezTo>
                  <a:pt x="11474" y="17487"/>
                  <a:pt x="11450" y="17552"/>
                  <a:pt x="11422" y="17643"/>
                </a:cubicBezTo>
                <a:cubicBezTo>
                  <a:pt x="11381" y="17636"/>
                  <a:pt x="11402" y="17604"/>
                  <a:pt x="11422" y="17604"/>
                </a:cubicBezTo>
                <a:cubicBezTo>
                  <a:pt x="11420" y="17567"/>
                  <a:pt x="11394" y="17557"/>
                  <a:pt x="11359" y="17557"/>
                </a:cubicBezTo>
                <a:cubicBezTo>
                  <a:pt x="11321" y="17557"/>
                  <a:pt x="11273" y="17568"/>
                  <a:pt x="11236" y="17568"/>
                </a:cubicBezTo>
                <a:cubicBezTo>
                  <a:pt x="11224" y="17568"/>
                  <a:pt x="11213" y="17567"/>
                  <a:pt x="11204" y="17564"/>
                </a:cubicBezTo>
                <a:lnTo>
                  <a:pt x="11204" y="17564"/>
                </a:lnTo>
                <a:cubicBezTo>
                  <a:pt x="11197" y="17597"/>
                  <a:pt x="11217" y="17600"/>
                  <a:pt x="11240" y="17604"/>
                </a:cubicBezTo>
                <a:cubicBezTo>
                  <a:pt x="11235" y="17607"/>
                  <a:pt x="11231" y="17608"/>
                  <a:pt x="11226" y="17608"/>
                </a:cubicBezTo>
                <a:cubicBezTo>
                  <a:pt x="11155" y="17608"/>
                  <a:pt x="11162" y="17231"/>
                  <a:pt x="11349" y="17201"/>
                </a:cubicBezTo>
                <a:close/>
                <a:moveTo>
                  <a:pt x="7273" y="17768"/>
                </a:moveTo>
                <a:cubicBezTo>
                  <a:pt x="7317" y="17768"/>
                  <a:pt x="7360" y="17807"/>
                  <a:pt x="7346" y="17884"/>
                </a:cubicBezTo>
                <a:lnTo>
                  <a:pt x="7201" y="17884"/>
                </a:lnTo>
                <a:cubicBezTo>
                  <a:pt x="7186" y="17807"/>
                  <a:pt x="7230" y="17768"/>
                  <a:pt x="7273" y="17768"/>
                </a:cubicBezTo>
                <a:close/>
                <a:moveTo>
                  <a:pt x="9639" y="0"/>
                </a:moveTo>
                <a:cubicBezTo>
                  <a:pt x="8100" y="0"/>
                  <a:pt x="6582" y="370"/>
                  <a:pt x="5216" y="1078"/>
                </a:cubicBezTo>
                <a:cubicBezTo>
                  <a:pt x="5221" y="1087"/>
                  <a:pt x="5228" y="1097"/>
                  <a:pt x="5236" y="1104"/>
                </a:cubicBezTo>
                <a:cubicBezTo>
                  <a:pt x="5234" y="1117"/>
                  <a:pt x="5230" y="1122"/>
                  <a:pt x="5223" y="1122"/>
                </a:cubicBezTo>
                <a:cubicBezTo>
                  <a:pt x="5213" y="1122"/>
                  <a:pt x="5198" y="1111"/>
                  <a:pt x="5182" y="1097"/>
                </a:cubicBezTo>
                <a:cubicBezTo>
                  <a:pt x="2102" y="2709"/>
                  <a:pt x="1" y="5935"/>
                  <a:pt x="1" y="9652"/>
                </a:cubicBezTo>
                <a:cubicBezTo>
                  <a:pt x="0" y="14986"/>
                  <a:pt x="4322" y="19307"/>
                  <a:pt x="9653" y="19307"/>
                </a:cubicBezTo>
                <a:cubicBezTo>
                  <a:pt x="9659" y="19307"/>
                  <a:pt x="9664" y="19307"/>
                  <a:pt x="9669" y="19307"/>
                </a:cubicBezTo>
                <a:cubicBezTo>
                  <a:pt x="11725" y="19307"/>
                  <a:pt x="13727" y="18648"/>
                  <a:pt x="15380" y="17427"/>
                </a:cubicBezTo>
                <a:lnTo>
                  <a:pt x="15380" y="17427"/>
                </a:lnTo>
                <a:cubicBezTo>
                  <a:pt x="15104" y="17452"/>
                  <a:pt x="14822" y="17465"/>
                  <a:pt x="14537" y="17465"/>
                </a:cubicBezTo>
                <a:cubicBezTo>
                  <a:pt x="9816" y="17465"/>
                  <a:pt x="5987" y="13642"/>
                  <a:pt x="5987" y="8920"/>
                </a:cubicBezTo>
                <a:cubicBezTo>
                  <a:pt x="5987" y="6358"/>
                  <a:pt x="7116" y="4061"/>
                  <a:pt x="8902" y="2496"/>
                </a:cubicBezTo>
                <a:cubicBezTo>
                  <a:pt x="8894" y="2464"/>
                  <a:pt x="8887" y="2428"/>
                  <a:pt x="8849" y="2428"/>
                </a:cubicBezTo>
                <a:cubicBezTo>
                  <a:pt x="8846" y="2428"/>
                  <a:pt x="8842" y="2428"/>
                  <a:pt x="8838" y="2429"/>
                </a:cubicBezTo>
                <a:cubicBezTo>
                  <a:pt x="8841" y="2410"/>
                  <a:pt x="8848" y="2403"/>
                  <a:pt x="8855" y="2403"/>
                </a:cubicBezTo>
                <a:cubicBezTo>
                  <a:pt x="8865" y="2403"/>
                  <a:pt x="8875" y="2416"/>
                  <a:pt x="8875" y="2429"/>
                </a:cubicBezTo>
                <a:cubicBezTo>
                  <a:pt x="8881" y="2430"/>
                  <a:pt x="8886" y="2431"/>
                  <a:pt x="8891" y="2431"/>
                </a:cubicBezTo>
                <a:cubicBezTo>
                  <a:pt x="8934" y="2431"/>
                  <a:pt x="8942" y="2390"/>
                  <a:pt x="8984" y="2389"/>
                </a:cubicBezTo>
                <a:cubicBezTo>
                  <a:pt x="8978" y="2364"/>
                  <a:pt x="8971" y="2357"/>
                  <a:pt x="8964" y="2357"/>
                </a:cubicBezTo>
                <a:cubicBezTo>
                  <a:pt x="8950" y="2357"/>
                  <a:pt x="8933" y="2380"/>
                  <a:pt x="8913" y="2380"/>
                </a:cubicBezTo>
                <a:cubicBezTo>
                  <a:pt x="8901" y="2380"/>
                  <a:pt x="8889" y="2372"/>
                  <a:pt x="8875" y="2348"/>
                </a:cubicBezTo>
                <a:cubicBezTo>
                  <a:pt x="8889" y="2304"/>
                  <a:pt x="8909" y="2286"/>
                  <a:pt x="8930" y="2286"/>
                </a:cubicBezTo>
                <a:cubicBezTo>
                  <a:pt x="8964" y="2286"/>
                  <a:pt x="9001" y="2330"/>
                  <a:pt x="9027" y="2388"/>
                </a:cubicBezTo>
                <a:cubicBezTo>
                  <a:pt x="10124" y="1461"/>
                  <a:pt x="11441" y="825"/>
                  <a:pt x="12851" y="544"/>
                </a:cubicBezTo>
                <a:cubicBezTo>
                  <a:pt x="11945" y="224"/>
                  <a:pt x="10997" y="43"/>
                  <a:pt x="10038" y="7"/>
                </a:cubicBezTo>
                <a:cubicBezTo>
                  <a:pt x="10037" y="9"/>
                  <a:pt x="10033" y="9"/>
                  <a:pt x="10028" y="9"/>
                </a:cubicBezTo>
                <a:cubicBezTo>
                  <a:pt x="10023" y="9"/>
                  <a:pt x="10016" y="8"/>
                  <a:pt x="10009" y="6"/>
                </a:cubicBezTo>
                <a:cubicBezTo>
                  <a:pt x="9961" y="5"/>
                  <a:pt x="9913" y="2"/>
                  <a:pt x="9864" y="1"/>
                </a:cubicBezTo>
                <a:cubicBezTo>
                  <a:pt x="9844" y="14"/>
                  <a:pt x="9819" y="21"/>
                  <a:pt x="9795" y="21"/>
                </a:cubicBezTo>
                <a:cubicBezTo>
                  <a:pt x="9792" y="21"/>
                  <a:pt x="9788" y="21"/>
                  <a:pt x="9785" y="21"/>
                </a:cubicBezTo>
                <a:lnTo>
                  <a:pt x="9785" y="1"/>
                </a:lnTo>
                <a:lnTo>
                  <a:pt x="9757" y="1"/>
                </a:lnTo>
                <a:cubicBezTo>
                  <a:pt x="9786" y="59"/>
                  <a:pt x="9812" y="121"/>
                  <a:pt x="9832" y="121"/>
                </a:cubicBezTo>
                <a:cubicBezTo>
                  <a:pt x="9842" y="121"/>
                  <a:pt x="9851" y="104"/>
                  <a:pt x="9858" y="60"/>
                </a:cubicBezTo>
                <a:lnTo>
                  <a:pt x="9858" y="60"/>
                </a:lnTo>
                <a:cubicBezTo>
                  <a:pt x="9967" y="88"/>
                  <a:pt x="9824" y="145"/>
                  <a:pt x="9858" y="221"/>
                </a:cubicBezTo>
                <a:cubicBezTo>
                  <a:pt x="9809" y="143"/>
                  <a:pt x="9738" y="90"/>
                  <a:pt x="9700" y="0"/>
                </a:cubicBezTo>
                <a:lnTo>
                  <a:pt x="9653" y="0"/>
                </a:lnTo>
                <a:cubicBezTo>
                  <a:pt x="9649" y="0"/>
                  <a:pt x="9644" y="0"/>
                  <a:pt x="9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txBox="1"/>
          <p:nvPr>
            <p:ph type="title"/>
          </p:nvPr>
        </p:nvSpPr>
        <p:spPr>
          <a:xfrm>
            <a:off x="421350" y="1680847"/>
            <a:ext cx="2772600" cy="7398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Studies o</a:t>
            </a:r>
            <a:r>
              <a:rPr lang="en"/>
              <a:t>verview</a:t>
            </a:r>
            <a:endParaRPr/>
          </a:p>
        </p:txBody>
      </p:sp>
      <p:sp>
        <p:nvSpPr>
          <p:cNvPr id="988" name="Google Shape;988;p46"/>
          <p:cNvSpPr txBox="1"/>
          <p:nvPr>
            <p:ph idx="2" type="title"/>
          </p:nvPr>
        </p:nvSpPr>
        <p:spPr>
          <a:xfrm>
            <a:off x="418800" y="1199947"/>
            <a:ext cx="2770500" cy="4809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01</a:t>
            </a:r>
            <a:endParaRPr/>
          </a:p>
        </p:txBody>
      </p:sp>
      <p:sp>
        <p:nvSpPr>
          <p:cNvPr id="989" name="Google Shape;989;p46"/>
          <p:cNvSpPr txBox="1"/>
          <p:nvPr>
            <p:ph idx="1" type="subTitle"/>
          </p:nvPr>
        </p:nvSpPr>
        <p:spPr>
          <a:xfrm>
            <a:off x="422200" y="2438964"/>
            <a:ext cx="2770500" cy="5853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990" name="Google Shape;990;p46"/>
          <p:cNvSpPr txBox="1"/>
          <p:nvPr>
            <p:ph idx="3" type="title"/>
          </p:nvPr>
        </p:nvSpPr>
        <p:spPr>
          <a:xfrm>
            <a:off x="3190175" y="1680972"/>
            <a:ext cx="2771100" cy="7398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Education &amp; academia</a:t>
            </a:r>
            <a:endParaRPr/>
          </a:p>
        </p:txBody>
      </p:sp>
      <p:sp>
        <p:nvSpPr>
          <p:cNvPr id="991" name="Google Shape;991;p46"/>
          <p:cNvSpPr txBox="1"/>
          <p:nvPr>
            <p:ph idx="4" type="title"/>
          </p:nvPr>
        </p:nvSpPr>
        <p:spPr>
          <a:xfrm>
            <a:off x="3190175" y="1203494"/>
            <a:ext cx="2770500" cy="4827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02</a:t>
            </a:r>
            <a:endParaRPr/>
          </a:p>
        </p:txBody>
      </p:sp>
      <p:sp>
        <p:nvSpPr>
          <p:cNvPr id="992" name="Google Shape;992;p46"/>
          <p:cNvSpPr txBox="1"/>
          <p:nvPr>
            <p:ph idx="5" type="subTitle"/>
          </p:nvPr>
        </p:nvSpPr>
        <p:spPr>
          <a:xfrm>
            <a:off x="3189972" y="2438964"/>
            <a:ext cx="2770500" cy="5853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993" name="Google Shape;993;p46"/>
          <p:cNvSpPr txBox="1"/>
          <p:nvPr>
            <p:ph idx="6" type="title"/>
          </p:nvPr>
        </p:nvSpPr>
        <p:spPr>
          <a:xfrm>
            <a:off x="5951500" y="1680973"/>
            <a:ext cx="2771100" cy="7398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Government</a:t>
            </a:r>
            <a:endParaRPr/>
          </a:p>
          <a:p>
            <a:pPr indent="0" lvl="0" marL="0" rtl="0" algn="ctr">
              <a:spcBef>
                <a:spcPts val="0"/>
              </a:spcBef>
              <a:spcAft>
                <a:spcPts val="0"/>
              </a:spcAft>
              <a:buNone/>
            </a:pPr>
            <a:r>
              <a:rPr lang="en"/>
              <a:t>&amp; law</a:t>
            </a:r>
            <a:endParaRPr/>
          </a:p>
        </p:txBody>
      </p:sp>
      <p:sp>
        <p:nvSpPr>
          <p:cNvPr id="994" name="Google Shape;994;p46"/>
          <p:cNvSpPr txBox="1"/>
          <p:nvPr>
            <p:ph idx="7" type="title"/>
          </p:nvPr>
        </p:nvSpPr>
        <p:spPr>
          <a:xfrm>
            <a:off x="5951506" y="1198947"/>
            <a:ext cx="2770500" cy="4827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03</a:t>
            </a:r>
            <a:endParaRPr/>
          </a:p>
        </p:txBody>
      </p:sp>
      <p:sp>
        <p:nvSpPr>
          <p:cNvPr id="995" name="Google Shape;995;p46"/>
          <p:cNvSpPr txBox="1"/>
          <p:nvPr>
            <p:ph idx="8" type="subTitle"/>
          </p:nvPr>
        </p:nvSpPr>
        <p:spPr>
          <a:xfrm>
            <a:off x="5951309" y="2438964"/>
            <a:ext cx="2770500" cy="5853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996" name="Google Shape;996;p46"/>
          <p:cNvSpPr txBox="1"/>
          <p:nvPr>
            <p:ph idx="9" type="title"/>
          </p:nvPr>
        </p:nvSpPr>
        <p:spPr>
          <a:xfrm>
            <a:off x="421350" y="3512175"/>
            <a:ext cx="2770500" cy="7398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Nonprofit &amp; advocacy</a:t>
            </a:r>
            <a:endParaRPr/>
          </a:p>
        </p:txBody>
      </p:sp>
      <p:sp>
        <p:nvSpPr>
          <p:cNvPr id="997" name="Google Shape;997;p46"/>
          <p:cNvSpPr txBox="1"/>
          <p:nvPr>
            <p:ph idx="13" type="title"/>
          </p:nvPr>
        </p:nvSpPr>
        <p:spPr>
          <a:xfrm>
            <a:off x="418200" y="3033672"/>
            <a:ext cx="2770500" cy="4845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04</a:t>
            </a:r>
            <a:endParaRPr/>
          </a:p>
        </p:txBody>
      </p:sp>
      <p:sp>
        <p:nvSpPr>
          <p:cNvPr id="998" name="Google Shape;998;p46"/>
          <p:cNvSpPr txBox="1"/>
          <p:nvPr>
            <p:ph idx="14" type="subTitle"/>
          </p:nvPr>
        </p:nvSpPr>
        <p:spPr>
          <a:xfrm>
            <a:off x="422200" y="4251975"/>
            <a:ext cx="2770500" cy="5853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999" name="Google Shape;999;p46"/>
          <p:cNvSpPr txBox="1"/>
          <p:nvPr>
            <p:ph idx="15" type="title"/>
          </p:nvPr>
        </p:nvSpPr>
        <p:spPr>
          <a:xfrm>
            <a:off x="3190175" y="3512175"/>
            <a:ext cx="2770500" cy="7398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Business &amp; development</a:t>
            </a:r>
            <a:endParaRPr/>
          </a:p>
        </p:txBody>
      </p:sp>
      <p:sp>
        <p:nvSpPr>
          <p:cNvPr id="1000" name="Google Shape;1000;p46"/>
          <p:cNvSpPr txBox="1"/>
          <p:nvPr>
            <p:ph idx="16" type="title"/>
          </p:nvPr>
        </p:nvSpPr>
        <p:spPr>
          <a:xfrm>
            <a:off x="3190172" y="3033667"/>
            <a:ext cx="2770500" cy="4845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05</a:t>
            </a:r>
            <a:endParaRPr/>
          </a:p>
        </p:txBody>
      </p:sp>
      <p:sp>
        <p:nvSpPr>
          <p:cNvPr id="1001" name="Google Shape;1001;p46"/>
          <p:cNvSpPr txBox="1"/>
          <p:nvPr>
            <p:ph idx="17" type="subTitle"/>
          </p:nvPr>
        </p:nvSpPr>
        <p:spPr>
          <a:xfrm>
            <a:off x="3189972" y="4251975"/>
            <a:ext cx="2770500" cy="5853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002" name="Google Shape;1002;p46"/>
          <p:cNvSpPr txBox="1"/>
          <p:nvPr>
            <p:ph idx="18" type="title"/>
          </p:nvPr>
        </p:nvSpPr>
        <p:spPr>
          <a:xfrm>
            <a:off x="5951500" y="3512175"/>
            <a:ext cx="2770500" cy="7398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Healthcare &amp; science</a:t>
            </a:r>
            <a:endParaRPr/>
          </a:p>
        </p:txBody>
      </p:sp>
      <p:sp>
        <p:nvSpPr>
          <p:cNvPr id="1003" name="Google Shape;1003;p46"/>
          <p:cNvSpPr txBox="1"/>
          <p:nvPr>
            <p:ph idx="19" type="title"/>
          </p:nvPr>
        </p:nvSpPr>
        <p:spPr>
          <a:xfrm>
            <a:off x="5951509" y="3033667"/>
            <a:ext cx="2770500" cy="4845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06</a:t>
            </a:r>
            <a:endParaRPr/>
          </a:p>
        </p:txBody>
      </p:sp>
      <p:sp>
        <p:nvSpPr>
          <p:cNvPr id="1004" name="Google Shape;1004;p46"/>
          <p:cNvSpPr txBox="1"/>
          <p:nvPr>
            <p:ph idx="20" type="subTitle"/>
          </p:nvPr>
        </p:nvSpPr>
        <p:spPr>
          <a:xfrm>
            <a:off x="5951309" y="4251975"/>
            <a:ext cx="2770500" cy="5853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005" name="Google Shape;1005;p46"/>
          <p:cNvSpPr txBox="1"/>
          <p:nvPr>
            <p:ph idx="21" type="title"/>
          </p:nvPr>
        </p:nvSpPr>
        <p:spPr>
          <a:xfrm>
            <a:off x="1172075" y="624825"/>
            <a:ext cx="6795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cxnSp>
        <p:nvCxnSpPr>
          <p:cNvPr id="1006" name="Google Shape;1006;p46"/>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grpSp>
        <p:nvGrpSpPr>
          <p:cNvPr id="1007" name="Google Shape;1007;p46"/>
          <p:cNvGrpSpPr/>
          <p:nvPr/>
        </p:nvGrpSpPr>
        <p:grpSpPr>
          <a:xfrm>
            <a:off x="1161025" y="528675"/>
            <a:ext cx="6829425" cy="670200"/>
            <a:chOff x="1161025" y="528675"/>
            <a:chExt cx="6829425" cy="670200"/>
          </a:xfrm>
        </p:grpSpPr>
        <p:cxnSp>
          <p:nvCxnSpPr>
            <p:cNvPr id="1008" name="Google Shape;1008;p46"/>
            <p:cNvCxnSpPr/>
            <p:nvPr/>
          </p:nvCxnSpPr>
          <p:spPr>
            <a:xfrm>
              <a:off x="1161025" y="528675"/>
              <a:ext cx="0" cy="670200"/>
            </a:xfrm>
            <a:prstGeom prst="straightConnector1">
              <a:avLst/>
            </a:prstGeom>
            <a:noFill/>
            <a:ln cap="flat" cmpd="sng" w="19050">
              <a:solidFill>
                <a:schemeClr val="dk2"/>
              </a:solidFill>
              <a:prstDash val="solid"/>
              <a:round/>
              <a:headEnd len="med" w="med" type="none"/>
              <a:tailEnd len="med" w="med" type="none"/>
            </a:ln>
          </p:spPr>
        </p:cxnSp>
        <p:cxnSp>
          <p:nvCxnSpPr>
            <p:cNvPr id="1009" name="Google Shape;1009;p46"/>
            <p:cNvCxnSpPr/>
            <p:nvPr/>
          </p:nvCxnSpPr>
          <p:spPr>
            <a:xfrm>
              <a:off x="7990450" y="528675"/>
              <a:ext cx="0" cy="67020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grpSp>
        <p:nvGrpSpPr>
          <p:cNvPr id="2148" name="Google Shape;2148;p82"/>
          <p:cNvGrpSpPr/>
          <p:nvPr/>
        </p:nvGrpSpPr>
        <p:grpSpPr>
          <a:xfrm>
            <a:off x="722058" y="957091"/>
            <a:ext cx="2492868" cy="1379876"/>
            <a:chOff x="2654821" y="2311071"/>
            <a:chExt cx="2279715" cy="1262120"/>
          </a:xfrm>
        </p:grpSpPr>
        <p:grpSp>
          <p:nvGrpSpPr>
            <p:cNvPr id="2149" name="Google Shape;2149;p82"/>
            <p:cNvGrpSpPr/>
            <p:nvPr/>
          </p:nvGrpSpPr>
          <p:grpSpPr>
            <a:xfrm>
              <a:off x="4034269" y="2840745"/>
              <a:ext cx="40212" cy="36437"/>
              <a:chOff x="4293400" y="2574725"/>
              <a:chExt cx="84425" cy="80100"/>
            </a:xfrm>
          </p:grpSpPr>
          <p:sp>
            <p:nvSpPr>
              <p:cNvPr id="2150" name="Google Shape;2150;p8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51" name="Google Shape;2151;p8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82"/>
            <p:cNvGrpSpPr/>
            <p:nvPr/>
          </p:nvGrpSpPr>
          <p:grpSpPr>
            <a:xfrm>
              <a:off x="3894606" y="2334874"/>
              <a:ext cx="913198" cy="518984"/>
              <a:chOff x="4000175" y="1462675"/>
              <a:chExt cx="1917275" cy="1140875"/>
            </a:xfrm>
          </p:grpSpPr>
          <p:sp>
            <p:nvSpPr>
              <p:cNvPr id="2153" name="Google Shape;2153;p8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54" name="Google Shape;2154;p82"/>
              <p:cNvGrpSpPr/>
              <p:nvPr/>
            </p:nvGrpSpPr>
            <p:grpSpPr>
              <a:xfrm>
                <a:off x="4000175" y="1462675"/>
                <a:ext cx="1917275" cy="1140875"/>
                <a:chOff x="4000175" y="1462675"/>
                <a:chExt cx="1917275" cy="1140875"/>
              </a:xfrm>
            </p:grpSpPr>
            <p:sp>
              <p:nvSpPr>
                <p:cNvPr id="2155" name="Google Shape;2155;p8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56" name="Google Shape;2156;p8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60" name="Google Shape;2160;p8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1" name="Google Shape;2161;p82"/>
            <p:cNvGrpSpPr/>
            <p:nvPr/>
          </p:nvGrpSpPr>
          <p:grpSpPr>
            <a:xfrm>
              <a:off x="3875768" y="2846704"/>
              <a:ext cx="44796" cy="47366"/>
              <a:chOff x="3960625" y="2587825"/>
              <a:chExt cx="94050" cy="104125"/>
            </a:xfrm>
          </p:grpSpPr>
          <p:sp>
            <p:nvSpPr>
              <p:cNvPr id="2162" name="Google Shape;2162;p8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63" name="Google Shape;2163;p8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82"/>
            <p:cNvGrpSpPr/>
            <p:nvPr/>
          </p:nvGrpSpPr>
          <p:grpSpPr>
            <a:xfrm>
              <a:off x="3782759" y="2807162"/>
              <a:ext cx="82686" cy="85487"/>
              <a:chOff x="3765350" y="2500900"/>
              <a:chExt cx="173600" cy="187925"/>
            </a:xfrm>
          </p:grpSpPr>
          <p:sp>
            <p:nvSpPr>
              <p:cNvPr id="2165" name="Google Shape;2165;p8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66" name="Google Shape;2166;p8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82"/>
            <p:cNvGrpSpPr/>
            <p:nvPr/>
          </p:nvGrpSpPr>
          <p:grpSpPr>
            <a:xfrm>
              <a:off x="3775674" y="2798496"/>
              <a:ext cx="40545" cy="23564"/>
              <a:chOff x="3750475" y="2481850"/>
              <a:chExt cx="85125" cy="51800"/>
            </a:xfrm>
          </p:grpSpPr>
          <p:sp>
            <p:nvSpPr>
              <p:cNvPr id="2172" name="Google Shape;2172;p8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74" name="Google Shape;2174;p82"/>
            <p:cNvGrpSpPr/>
            <p:nvPr/>
          </p:nvGrpSpPr>
          <p:grpSpPr>
            <a:xfrm>
              <a:off x="3716946" y="2776024"/>
              <a:ext cx="81971" cy="76912"/>
              <a:chOff x="3627175" y="2432450"/>
              <a:chExt cx="172100" cy="169075"/>
            </a:xfrm>
          </p:grpSpPr>
          <p:sp>
            <p:nvSpPr>
              <p:cNvPr id="2175" name="Google Shape;2175;p8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77" name="Google Shape;2177;p8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78" name="Google Shape;2178;p82"/>
            <p:cNvGrpSpPr/>
            <p:nvPr/>
          </p:nvGrpSpPr>
          <p:grpSpPr>
            <a:xfrm>
              <a:off x="3685682" y="2845624"/>
              <a:ext cx="29311" cy="45055"/>
              <a:chOff x="3561536" y="2585450"/>
              <a:chExt cx="61539" cy="99045"/>
            </a:xfrm>
          </p:grpSpPr>
          <p:sp>
            <p:nvSpPr>
              <p:cNvPr id="2179" name="Google Shape;2179;p8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81" name="Google Shape;2181;p82"/>
            <p:cNvGrpSpPr/>
            <p:nvPr/>
          </p:nvGrpSpPr>
          <p:grpSpPr>
            <a:xfrm>
              <a:off x="3849905" y="2572252"/>
              <a:ext cx="74339" cy="119559"/>
              <a:chOff x="3906325" y="1984500"/>
              <a:chExt cx="156075" cy="262825"/>
            </a:xfrm>
          </p:grpSpPr>
          <p:sp>
            <p:nvSpPr>
              <p:cNvPr id="2182" name="Google Shape;2182;p8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83" name="Google Shape;2183;p8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82"/>
            <p:cNvGrpSpPr/>
            <p:nvPr/>
          </p:nvGrpSpPr>
          <p:grpSpPr>
            <a:xfrm>
              <a:off x="2654821" y="2414345"/>
              <a:ext cx="667570" cy="558731"/>
              <a:chOff x="1397225" y="1637375"/>
              <a:chExt cx="1401575" cy="1228250"/>
            </a:xfrm>
          </p:grpSpPr>
          <p:sp>
            <p:nvSpPr>
              <p:cNvPr id="2185" name="Google Shape;2185;p8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86" name="Google Shape;2186;p82"/>
              <p:cNvGrpSpPr/>
              <p:nvPr/>
            </p:nvGrpSpPr>
            <p:grpSpPr>
              <a:xfrm>
                <a:off x="1397225" y="1637375"/>
                <a:ext cx="1398775" cy="1228250"/>
                <a:chOff x="1397225" y="1637375"/>
                <a:chExt cx="1398775" cy="1228250"/>
              </a:xfrm>
            </p:grpSpPr>
            <p:sp>
              <p:nvSpPr>
                <p:cNvPr id="2187" name="Google Shape;2187;p8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89" name="Google Shape;2189;p82"/>
            <p:cNvGrpSpPr/>
            <p:nvPr/>
          </p:nvGrpSpPr>
          <p:grpSpPr>
            <a:xfrm>
              <a:off x="3230417" y="3103734"/>
              <a:ext cx="282982" cy="280332"/>
              <a:chOff x="2605700" y="3152850"/>
              <a:chExt cx="594125" cy="616250"/>
            </a:xfrm>
          </p:grpSpPr>
          <p:sp>
            <p:nvSpPr>
              <p:cNvPr id="2190" name="Google Shape;2190;p8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91" name="Google Shape;2191;p8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192" name="Google Shape;2192;p82"/>
            <p:cNvGrpSpPr/>
            <p:nvPr/>
          </p:nvGrpSpPr>
          <p:grpSpPr>
            <a:xfrm>
              <a:off x="3265985" y="3226989"/>
              <a:ext cx="87151" cy="346202"/>
              <a:chOff x="2680375" y="3423800"/>
              <a:chExt cx="182975" cy="761050"/>
            </a:xfrm>
          </p:grpSpPr>
          <p:sp>
            <p:nvSpPr>
              <p:cNvPr id="2193" name="Google Shape;2193;p8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94" name="Google Shape;2194;p8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82"/>
            <p:cNvGrpSpPr/>
            <p:nvPr/>
          </p:nvGrpSpPr>
          <p:grpSpPr>
            <a:xfrm>
              <a:off x="3855466" y="3289811"/>
              <a:ext cx="112514" cy="94210"/>
              <a:chOff x="3918000" y="3561900"/>
              <a:chExt cx="236225" cy="207100"/>
            </a:xfrm>
          </p:grpSpPr>
          <p:sp>
            <p:nvSpPr>
              <p:cNvPr id="2196" name="Google Shape;2196;p8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97" name="Google Shape;2197;p8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8" name="Google Shape;2198;p8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201" name="Google Shape;2201;p82"/>
            <p:cNvGrpSpPr/>
            <p:nvPr/>
          </p:nvGrpSpPr>
          <p:grpSpPr>
            <a:xfrm>
              <a:off x="2905224" y="2311071"/>
              <a:ext cx="596721" cy="528992"/>
              <a:chOff x="1922950" y="1410350"/>
              <a:chExt cx="1252825" cy="1162875"/>
            </a:xfrm>
          </p:grpSpPr>
          <p:sp>
            <p:nvSpPr>
              <p:cNvPr id="2202" name="Google Shape;2202;p8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18" name="Google Shape;2218;p8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38" name="Google Shape;2238;p8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39" name="Google Shape;2239;p8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82"/>
            <p:cNvGrpSpPr/>
            <p:nvPr/>
          </p:nvGrpSpPr>
          <p:grpSpPr>
            <a:xfrm>
              <a:off x="3280929" y="3294542"/>
              <a:ext cx="109894" cy="272224"/>
              <a:chOff x="2711750" y="3572300"/>
              <a:chExt cx="230725" cy="598425"/>
            </a:xfrm>
          </p:grpSpPr>
          <p:sp>
            <p:nvSpPr>
              <p:cNvPr id="2241" name="Google Shape;2241;p8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8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4" name="Google Shape;2244;p82"/>
            <p:cNvGrpSpPr/>
            <p:nvPr/>
          </p:nvGrpSpPr>
          <p:grpSpPr>
            <a:xfrm>
              <a:off x="3790439" y="2408636"/>
              <a:ext cx="73017" cy="75684"/>
              <a:chOff x="3781475" y="1624825"/>
              <a:chExt cx="153300" cy="166375"/>
            </a:xfrm>
          </p:grpSpPr>
          <p:sp>
            <p:nvSpPr>
              <p:cNvPr id="2245" name="Google Shape;2245;p8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9" name="Google Shape;2249;p8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82"/>
            <p:cNvGrpSpPr/>
            <p:nvPr/>
          </p:nvGrpSpPr>
          <p:grpSpPr>
            <a:xfrm>
              <a:off x="4403342" y="3107749"/>
              <a:ext cx="316680" cy="101374"/>
              <a:chOff x="5068275" y="3161675"/>
              <a:chExt cx="664875" cy="222850"/>
            </a:xfrm>
          </p:grpSpPr>
          <p:sp>
            <p:nvSpPr>
              <p:cNvPr id="2257" name="Google Shape;2257;p8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1" name="Google Shape;2261;p8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0" name="Google Shape;2290;p82"/>
            <p:cNvGrpSpPr/>
            <p:nvPr/>
          </p:nvGrpSpPr>
          <p:grpSpPr>
            <a:xfrm>
              <a:off x="3697513" y="2707266"/>
              <a:ext cx="59549" cy="79733"/>
              <a:chOff x="3586375" y="2281300"/>
              <a:chExt cx="125025" cy="175275"/>
            </a:xfrm>
          </p:grpSpPr>
          <p:sp>
            <p:nvSpPr>
              <p:cNvPr id="2291" name="Google Shape;2291;p8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3" name="Google Shape;2293;p8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4" name="Google Shape;2294;p82"/>
            <p:cNvGrpSpPr/>
            <p:nvPr/>
          </p:nvGrpSpPr>
          <p:grpSpPr>
            <a:xfrm>
              <a:off x="4513224" y="3221724"/>
              <a:ext cx="274563" cy="280321"/>
              <a:chOff x="5298975" y="3412225"/>
              <a:chExt cx="576450" cy="616225"/>
            </a:xfrm>
          </p:grpSpPr>
          <p:sp>
            <p:nvSpPr>
              <p:cNvPr id="2295" name="Google Shape;2295;p8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96" name="Google Shape;2296;p8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82"/>
            <p:cNvGrpSpPr/>
            <p:nvPr/>
          </p:nvGrpSpPr>
          <p:grpSpPr>
            <a:xfrm>
              <a:off x="4824403" y="3421846"/>
              <a:ext cx="110132" cy="130647"/>
              <a:chOff x="5952300" y="3852150"/>
              <a:chExt cx="231225" cy="287200"/>
            </a:xfrm>
          </p:grpSpPr>
          <p:sp>
            <p:nvSpPr>
              <p:cNvPr id="2298" name="Google Shape;2298;p8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8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8" name="Google Shape;2308;p82"/>
            <p:cNvGrpSpPr/>
            <p:nvPr/>
          </p:nvGrpSpPr>
          <p:grpSpPr>
            <a:xfrm>
              <a:off x="4295710" y="3079670"/>
              <a:ext cx="14968" cy="27135"/>
              <a:chOff x="4842300" y="3099950"/>
              <a:chExt cx="31425" cy="59650"/>
            </a:xfrm>
          </p:grpSpPr>
          <p:sp>
            <p:nvSpPr>
              <p:cNvPr id="2309" name="Google Shape;2309;p8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3" name="Google Shape;2313;p8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1" name="Google Shape;2321;p82"/>
            <p:cNvGrpSpPr/>
            <p:nvPr/>
          </p:nvGrpSpPr>
          <p:grpSpPr>
            <a:xfrm>
              <a:off x="3831056" y="2816010"/>
              <a:ext cx="37378" cy="27612"/>
              <a:chOff x="3866750" y="2520350"/>
              <a:chExt cx="78475" cy="60700"/>
            </a:xfrm>
          </p:grpSpPr>
          <p:sp>
            <p:nvSpPr>
              <p:cNvPr id="2322" name="Google Shape;2322;p8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6" name="Google Shape;2326;p8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43" name="Google Shape;2343;p8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55" name="Google Shape;2355;p8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8" name="Google Shape;2368;p82"/>
            <p:cNvGrpSpPr/>
            <p:nvPr/>
          </p:nvGrpSpPr>
          <p:grpSpPr>
            <a:xfrm>
              <a:off x="3632736" y="3051591"/>
              <a:ext cx="63288" cy="45217"/>
              <a:chOff x="3450375" y="3038225"/>
              <a:chExt cx="132875" cy="99400"/>
            </a:xfrm>
          </p:grpSpPr>
          <p:sp>
            <p:nvSpPr>
              <p:cNvPr id="2369" name="Google Shape;2369;p8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8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80" name="Google Shape;2380;p8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90" name="Google Shape;2390;p8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96" name="Google Shape;2396;p8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82"/>
          <p:cNvGrpSpPr/>
          <p:nvPr/>
        </p:nvGrpSpPr>
        <p:grpSpPr>
          <a:xfrm>
            <a:off x="3530618" y="1021765"/>
            <a:ext cx="2078182" cy="1366558"/>
            <a:chOff x="235800" y="830650"/>
            <a:chExt cx="6978450" cy="4588844"/>
          </a:xfrm>
        </p:grpSpPr>
        <p:sp>
          <p:nvSpPr>
            <p:cNvPr id="2407" name="Google Shape;2407;p8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82"/>
          <p:cNvGrpSpPr/>
          <p:nvPr/>
        </p:nvGrpSpPr>
        <p:grpSpPr>
          <a:xfrm>
            <a:off x="719115" y="2852867"/>
            <a:ext cx="2622876" cy="1333540"/>
            <a:chOff x="238125" y="1038125"/>
            <a:chExt cx="7146800" cy="3633625"/>
          </a:xfrm>
        </p:grpSpPr>
        <p:sp>
          <p:nvSpPr>
            <p:cNvPr id="2414" name="Google Shape;2414;p8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82"/>
          <p:cNvGrpSpPr/>
          <p:nvPr/>
        </p:nvGrpSpPr>
        <p:grpSpPr>
          <a:xfrm>
            <a:off x="5834043" y="994977"/>
            <a:ext cx="2590840" cy="1380235"/>
            <a:chOff x="233350" y="949250"/>
            <a:chExt cx="7137300" cy="3802300"/>
          </a:xfrm>
        </p:grpSpPr>
        <p:sp>
          <p:nvSpPr>
            <p:cNvPr id="3987" name="Google Shape;3987;p8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82"/>
          <p:cNvGrpSpPr/>
          <p:nvPr/>
        </p:nvGrpSpPr>
        <p:grpSpPr>
          <a:xfrm>
            <a:off x="7648472" y="3039750"/>
            <a:ext cx="104231" cy="320340"/>
            <a:chOff x="7564426" y="3224343"/>
            <a:chExt cx="119985" cy="368801"/>
          </a:xfrm>
        </p:grpSpPr>
        <p:sp>
          <p:nvSpPr>
            <p:cNvPr id="4039" name="Google Shape;4039;p8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82"/>
          <p:cNvGrpSpPr/>
          <p:nvPr/>
        </p:nvGrpSpPr>
        <p:grpSpPr>
          <a:xfrm>
            <a:off x="7347961" y="3033852"/>
            <a:ext cx="189489" cy="332132"/>
            <a:chOff x="8370831" y="3202002"/>
            <a:chExt cx="218129" cy="382376"/>
          </a:xfrm>
        </p:grpSpPr>
        <p:sp>
          <p:nvSpPr>
            <p:cNvPr id="4042" name="Google Shape;4042;p8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82"/>
          <p:cNvGrpSpPr/>
          <p:nvPr/>
        </p:nvGrpSpPr>
        <p:grpSpPr>
          <a:xfrm>
            <a:off x="8071350" y="3444984"/>
            <a:ext cx="309429" cy="267000"/>
            <a:chOff x="6742064" y="3750480"/>
            <a:chExt cx="399315" cy="344560"/>
          </a:xfrm>
        </p:grpSpPr>
        <p:sp>
          <p:nvSpPr>
            <p:cNvPr id="4045" name="Google Shape;4045;p8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82"/>
          <p:cNvGrpSpPr/>
          <p:nvPr/>
        </p:nvGrpSpPr>
        <p:grpSpPr>
          <a:xfrm>
            <a:off x="7610369" y="3796031"/>
            <a:ext cx="180437" cy="281608"/>
            <a:chOff x="7248525" y="3739696"/>
            <a:chExt cx="230531" cy="359790"/>
          </a:xfrm>
        </p:grpSpPr>
        <p:sp>
          <p:nvSpPr>
            <p:cNvPr id="4048" name="Google Shape;4048;p8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82"/>
          <p:cNvGrpSpPr/>
          <p:nvPr/>
        </p:nvGrpSpPr>
        <p:grpSpPr>
          <a:xfrm>
            <a:off x="7856288" y="3439255"/>
            <a:ext cx="162896" cy="278710"/>
            <a:chOff x="7601242" y="3729267"/>
            <a:chExt cx="222566" cy="380803"/>
          </a:xfrm>
        </p:grpSpPr>
        <p:sp>
          <p:nvSpPr>
            <p:cNvPr id="4051" name="Google Shape;4051;p8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3" name="Google Shape;4053;p8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4" name="Google Shape;4054;p82"/>
          <p:cNvGrpSpPr/>
          <p:nvPr/>
        </p:nvGrpSpPr>
        <p:grpSpPr>
          <a:xfrm>
            <a:off x="7345934" y="3440396"/>
            <a:ext cx="193543" cy="275990"/>
            <a:chOff x="8304647" y="3738687"/>
            <a:chExt cx="225076" cy="320956"/>
          </a:xfrm>
        </p:grpSpPr>
        <p:sp>
          <p:nvSpPr>
            <p:cNvPr id="4055" name="Google Shape;4055;p8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82"/>
          <p:cNvGrpSpPr/>
          <p:nvPr/>
        </p:nvGrpSpPr>
        <p:grpSpPr>
          <a:xfrm>
            <a:off x="7618426" y="3440396"/>
            <a:ext cx="178492" cy="275990"/>
            <a:chOff x="8615101" y="3738687"/>
            <a:chExt cx="207573" cy="320956"/>
          </a:xfrm>
        </p:grpSpPr>
        <p:sp>
          <p:nvSpPr>
            <p:cNvPr id="4059" name="Google Shape;4059;p8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2" name="Google Shape;4062;p8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3" name="Google Shape;4063;p82"/>
          <p:cNvGrpSpPr/>
          <p:nvPr/>
        </p:nvGrpSpPr>
        <p:grpSpPr>
          <a:xfrm>
            <a:off x="6013131" y="3561884"/>
            <a:ext cx="557670" cy="511283"/>
            <a:chOff x="6015419" y="3716859"/>
            <a:chExt cx="557671" cy="511283"/>
          </a:xfrm>
        </p:grpSpPr>
        <p:sp>
          <p:nvSpPr>
            <p:cNvPr id="4064" name="Google Shape;4064;p8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82"/>
            <p:cNvGrpSpPr/>
            <p:nvPr/>
          </p:nvGrpSpPr>
          <p:grpSpPr>
            <a:xfrm>
              <a:off x="6036094" y="3716980"/>
              <a:ext cx="529860" cy="510468"/>
              <a:chOff x="6036094" y="3716980"/>
              <a:chExt cx="529860" cy="510468"/>
            </a:xfrm>
          </p:grpSpPr>
          <p:sp>
            <p:nvSpPr>
              <p:cNvPr id="4066" name="Google Shape;4066;p8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6" name="Google Shape;4076;p82"/>
          <p:cNvGrpSpPr/>
          <p:nvPr/>
        </p:nvGrpSpPr>
        <p:grpSpPr>
          <a:xfrm>
            <a:off x="6642016" y="2918653"/>
            <a:ext cx="576302" cy="511871"/>
            <a:chOff x="6644304" y="3073628"/>
            <a:chExt cx="576302" cy="511871"/>
          </a:xfrm>
        </p:grpSpPr>
        <p:sp>
          <p:nvSpPr>
            <p:cNvPr id="4077" name="Google Shape;4077;p8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8" name="Google Shape;4078;p82"/>
            <p:cNvGrpSpPr/>
            <p:nvPr/>
          </p:nvGrpSpPr>
          <p:grpSpPr>
            <a:xfrm>
              <a:off x="6712169" y="3085440"/>
              <a:ext cx="481622" cy="494913"/>
              <a:chOff x="6712169" y="3085440"/>
              <a:chExt cx="481622" cy="494913"/>
            </a:xfrm>
          </p:grpSpPr>
          <p:sp>
            <p:nvSpPr>
              <p:cNvPr id="4079" name="Google Shape;4079;p8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4" name="Google Shape;4084;p8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7" name="Google Shape;4087;p8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8" name="Google Shape;4088;p82"/>
          <p:cNvGrpSpPr/>
          <p:nvPr/>
        </p:nvGrpSpPr>
        <p:grpSpPr>
          <a:xfrm>
            <a:off x="6649867" y="3561648"/>
            <a:ext cx="560631" cy="511352"/>
            <a:chOff x="6652154" y="3716623"/>
            <a:chExt cx="560631" cy="511352"/>
          </a:xfrm>
        </p:grpSpPr>
        <p:sp>
          <p:nvSpPr>
            <p:cNvPr id="4089" name="Google Shape;4089;p8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82"/>
            <p:cNvGrpSpPr/>
            <p:nvPr/>
          </p:nvGrpSpPr>
          <p:grpSpPr>
            <a:xfrm>
              <a:off x="6669657" y="3716715"/>
              <a:ext cx="466779" cy="464290"/>
              <a:chOff x="6669657" y="3716715"/>
              <a:chExt cx="466779" cy="464290"/>
            </a:xfrm>
          </p:grpSpPr>
          <p:sp>
            <p:nvSpPr>
              <p:cNvPr id="4091" name="Google Shape;4091;p8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4" name="Google Shape;4104;p82"/>
          <p:cNvGrpSpPr/>
          <p:nvPr/>
        </p:nvGrpSpPr>
        <p:grpSpPr>
          <a:xfrm>
            <a:off x="7843958" y="3843056"/>
            <a:ext cx="187557" cy="187557"/>
            <a:chOff x="8565775" y="671075"/>
            <a:chExt cx="441000" cy="441000"/>
          </a:xfrm>
        </p:grpSpPr>
        <p:sp>
          <p:nvSpPr>
            <p:cNvPr id="4105" name="Google Shape;4105;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7" name="Google Shape;4107;p8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9" name="Google Shape;4109;p82"/>
          <p:cNvGrpSpPr/>
          <p:nvPr/>
        </p:nvGrpSpPr>
        <p:grpSpPr>
          <a:xfrm>
            <a:off x="5997813" y="2921275"/>
            <a:ext cx="587871" cy="512373"/>
            <a:chOff x="6000100" y="3076250"/>
            <a:chExt cx="587871" cy="512373"/>
          </a:xfrm>
        </p:grpSpPr>
        <p:sp>
          <p:nvSpPr>
            <p:cNvPr id="4110" name="Google Shape;4110;p8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1" name="Google Shape;4111;p82"/>
            <p:cNvGrpSpPr/>
            <p:nvPr/>
          </p:nvGrpSpPr>
          <p:grpSpPr>
            <a:xfrm>
              <a:off x="6031360" y="3076713"/>
              <a:ext cx="539107" cy="480965"/>
              <a:chOff x="6031360" y="3076713"/>
              <a:chExt cx="539107" cy="480965"/>
            </a:xfrm>
          </p:grpSpPr>
          <p:sp>
            <p:nvSpPr>
              <p:cNvPr id="4112" name="Google Shape;4112;p8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9" name="Google Shape;4119;p82"/>
          <p:cNvGrpSpPr/>
          <p:nvPr/>
        </p:nvGrpSpPr>
        <p:grpSpPr>
          <a:xfrm>
            <a:off x="3574273" y="2854307"/>
            <a:ext cx="2241344" cy="1330656"/>
            <a:chOff x="3597785" y="3065882"/>
            <a:chExt cx="2241344" cy="1330656"/>
          </a:xfrm>
        </p:grpSpPr>
        <p:grpSp>
          <p:nvGrpSpPr>
            <p:cNvPr id="4120" name="Google Shape;4120;p82"/>
            <p:cNvGrpSpPr/>
            <p:nvPr/>
          </p:nvGrpSpPr>
          <p:grpSpPr>
            <a:xfrm>
              <a:off x="5296908" y="3937355"/>
              <a:ext cx="143198" cy="32380"/>
              <a:chOff x="5296908" y="3937355"/>
              <a:chExt cx="143198" cy="32380"/>
            </a:xfrm>
          </p:grpSpPr>
          <p:sp>
            <p:nvSpPr>
              <p:cNvPr id="4121" name="Google Shape;4121;p8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2" name="Google Shape;4122;p82"/>
              <p:cNvGrpSpPr/>
              <p:nvPr/>
            </p:nvGrpSpPr>
            <p:grpSpPr>
              <a:xfrm>
                <a:off x="5402331" y="3937355"/>
                <a:ext cx="37776" cy="32380"/>
                <a:chOff x="5402331" y="3937355"/>
                <a:chExt cx="37776" cy="32380"/>
              </a:xfrm>
            </p:grpSpPr>
            <p:sp>
              <p:nvSpPr>
                <p:cNvPr id="4123" name="Google Shape;4123;p8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2"/>
              <p:cNvGrpSpPr/>
              <p:nvPr/>
            </p:nvGrpSpPr>
            <p:grpSpPr>
              <a:xfrm>
                <a:off x="5296908" y="3937355"/>
                <a:ext cx="37783" cy="32380"/>
                <a:chOff x="5296908" y="3937355"/>
                <a:chExt cx="37783" cy="32380"/>
              </a:xfrm>
            </p:grpSpPr>
            <p:sp>
              <p:nvSpPr>
                <p:cNvPr id="4126" name="Google Shape;4126;p8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8" name="Google Shape;4128;p82"/>
            <p:cNvGrpSpPr/>
            <p:nvPr/>
          </p:nvGrpSpPr>
          <p:grpSpPr>
            <a:xfrm>
              <a:off x="4724163" y="3119631"/>
              <a:ext cx="120838" cy="84218"/>
              <a:chOff x="4724163" y="3119631"/>
              <a:chExt cx="120838" cy="84218"/>
            </a:xfrm>
          </p:grpSpPr>
          <p:grpSp>
            <p:nvGrpSpPr>
              <p:cNvPr id="4129" name="Google Shape;4129;p82"/>
              <p:cNvGrpSpPr/>
              <p:nvPr/>
            </p:nvGrpSpPr>
            <p:grpSpPr>
              <a:xfrm>
                <a:off x="4746712" y="3132773"/>
                <a:ext cx="86869" cy="56424"/>
                <a:chOff x="4746712" y="3132773"/>
                <a:chExt cx="86869" cy="56424"/>
              </a:xfrm>
            </p:grpSpPr>
            <p:sp>
              <p:nvSpPr>
                <p:cNvPr id="4130" name="Google Shape;4130;p8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82"/>
              <p:cNvGrpSpPr/>
              <p:nvPr/>
            </p:nvGrpSpPr>
            <p:grpSpPr>
              <a:xfrm>
                <a:off x="4773634" y="3143336"/>
                <a:ext cx="37776" cy="32451"/>
                <a:chOff x="4773634" y="3143336"/>
                <a:chExt cx="37776" cy="32451"/>
              </a:xfrm>
            </p:grpSpPr>
            <p:sp>
              <p:nvSpPr>
                <p:cNvPr id="4133" name="Google Shape;4133;p8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82"/>
              <p:cNvGrpSpPr/>
              <p:nvPr/>
            </p:nvGrpSpPr>
            <p:grpSpPr>
              <a:xfrm>
                <a:off x="4724163" y="3131248"/>
                <a:ext cx="37776" cy="32459"/>
                <a:chOff x="4724163" y="3131248"/>
                <a:chExt cx="37776" cy="32459"/>
              </a:xfrm>
            </p:grpSpPr>
            <p:sp>
              <p:nvSpPr>
                <p:cNvPr id="4136" name="Google Shape;4136;p8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82"/>
              <p:cNvGrpSpPr/>
              <p:nvPr/>
            </p:nvGrpSpPr>
            <p:grpSpPr>
              <a:xfrm>
                <a:off x="4755081" y="3176054"/>
                <a:ext cx="32357" cy="27795"/>
                <a:chOff x="4755081" y="3176054"/>
                <a:chExt cx="32357" cy="27795"/>
              </a:xfrm>
            </p:grpSpPr>
            <p:sp>
              <p:nvSpPr>
                <p:cNvPr id="4139" name="Google Shape;4139;p8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82"/>
              <p:cNvGrpSpPr/>
              <p:nvPr/>
            </p:nvGrpSpPr>
            <p:grpSpPr>
              <a:xfrm>
                <a:off x="4812550" y="3119631"/>
                <a:ext cx="32451" cy="27803"/>
                <a:chOff x="4812550" y="3119631"/>
                <a:chExt cx="32451" cy="27803"/>
              </a:xfrm>
            </p:grpSpPr>
            <p:sp>
              <p:nvSpPr>
                <p:cNvPr id="4142" name="Google Shape;4142;p8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4" name="Google Shape;4144;p82"/>
            <p:cNvGrpSpPr/>
            <p:nvPr/>
          </p:nvGrpSpPr>
          <p:grpSpPr>
            <a:xfrm>
              <a:off x="5382826" y="4027197"/>
              <a:ext cx="268967" cy="250422"/>
              <a:chOff x="5382826" y="4027197"/>
              <a:chExt cx="268967" cy="250422"/>
            </a:xfrm>
          </p:grpSpPr>
          <p:grpSp>
            <p:nvGrpSpPr>
              <p:cNvPr id="4145" name="Google Shape;4145;p82"/>
              <p:cNvGrpSpPr/>
              <p:nvPr/>
            </p:nvGrpSpPr>
            <p:grpSpPr>
              <a:xfrm>
                <a:off x="5405280" y="4042510"/>
                <a:ext cx="237570" cy="218647"/>
                <a:chOff x="5405280" y="4042510"/>
                <a:chExt cx="237570" cy="218647"/>
              </a:xfrm>
            </p:grpSpPr>
            <p:sp>
              <p:nvSpPr>
                <p:cNvPr id="4146" name="Google Shape;4146;p8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82"/>
              <p:cNvGrpSpPr/>
              <p:nvPr/>
            </p:nvGrpSpPr>
            <p:grpSpPr>
              <a:xfrm>
                <a:off x="5382826" y="4125549"/>
                <a:ext cx="37776" cy="32380"/>
                <a:chOff x="5382826" y="4125549"/>
                <a:chExt cx="37776" cy="32380"/>
              </a:xfrm>
            </p:grpSpPr>
            <p:sp>
              <p:nvSpPr>
                <p:cNvPr id="4153" name="Google Shape;4153;p8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82"/>
              <p:cNvGrpSpPr/>
              <p:nvPr/>
            </p:nvGrpSpPr>
            <p:grpSpPr>
              <a:xfrm>
                <a:off x="5475680" y="4195587"/>
                <a:ext cx="37783" cy="32364"/>
                <a:chOff x="5475680" y="4195587"/>
                <a:chExt cx="37783" cy="32364"/>
              </a:xfrm>
            </p:grpSpPr>
            <p:sp>
              <p:nvSpPr>
                <p:cNvPr id="4156" name="Google Shape;4156;p8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82"/>
              <p:cNvGrpSpPr/>
              <p:nvPr/>
            </p:nvGrpSpPr>
            <p:grpSpPr>
              <a:xfrm>
                <a:off x="5532575" y="4027197"/>
                <a:ext cx="33308" cy="32262"/>
                <a:chOff x="5532575" y="4027197"/>
                <a:chExt cx="33308" cy="32262"/>
              </a:xfrm>
            </p:grpSpPr>
            <p:sp>
              <p:nvSpPr>
                <p:cNvPr id="4159" name="Google Shape;4159;p8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82"/>
              <p:cNvGrpSpPr/>
              <p:nvPr/>
            </p:nvGrpSpPr>
            <p:grpSpPr>
              <a:xfrm>
                <a:off x="5590706" y="4245348"/>
                <a:ext cx="33497" cy="32270"/>
                <a:chOff x="5590706" y="4245348"/>
                <a:chExt cx="33497" cy="32270"/>
              </a:xfrm>
            </p:grpSpPr>
            <p:sp>
              <p:nvSpPr>
                <p:cNvPr id="4162" name="Google Shape;4162;p8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82"/>
              <p:cNvGrpSpPr/>
              <p:nvPr/>
            </p:nvGrpSpPr>
            <p:grpSpPr>
              <a:xfrm>
                <a:off x="5618681" y="4109677"/>
                <a:ext cx="33112" cy="32357"/>
                <a:chOff x="5618681" y="4109677"/>
                <a:chExt cx="33112" cy="32357"/>
              </a:xfrm>
            </p:grpSpPr>
            <p:sp>
              <p:nvSpPr>
                <p:cNvPr id="4165" name="Google Shape;4165;p8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82"/>
              <p:cNvGrpSpPr/>
              <p:nvPr/>
            </p:nvGrpSpPr>
            <p:grpSpPr>
              <a:xfrm>
                <a:off x="5479298" y="4128262"/>
                <a:ext cx="31405" cy="26906"/>
                <a:chOff x="5479298" y="4128262"/>
                <a:chExt cx="31405" cy="26906"/>
              </a:xfrm>
            </p:grpSpPr>
            <p:sp>
              <p:nvSpPr>
                <p:cNvPr id="4168" name="Google Shape;4168;p8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82"/>
              <p:cNvGrpSpPr/>
              <p:nvPr/>
            </p:nvGrpSpPr>
            <p:grpSpPr>
              <a:xfrm>
                <a:off x="5582903" y="4180116"/>
                <a:ext cx="31499" cy="26898"/>
                <a:chOff x="5582903" y="4180116"/>
                <a:chExt cx="31499" cy="26898"/>
              </a:xfrm>
            </p:grpSpPr>
            <p:sp>
              <p:nvSpPr>
                <p:cNvPr id="4171" name="Google Shape;4171;p8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3" name="Google Shape;4173;p82"/>
            <p:cNvGrpSpPr/>
            <p:nvPr/>
          </p:nvGrpSpPr>
          <p:grpSpPr>
            <a:xfrm>
              <a:off x="3977681" y="3230323"/>
              <a:ext cx="94584" cy="84085"/>
              <a:chOff x="3977681" y="3230323"/>
              <a:chExt cx="94584" cy="84085"/>
            </a:xfrm>
          </p:grpSpPr>
          <p:grpSp>
            <p:nvGrpSpPr>
              <p:cNvPr id="4174" name="Google Shape;4174;p82"/>
              <p:cNvGrpSpPr/>
              <p:nvPr/>
            </p:nvGrpSpPr>
            <p:grpSpPr>
              <a:xfrm>
                <a:off x="4000135" y="3243041"/>
                <a:ext cx="59570" cy="57186"/>
                <a:chOff x="4000135" y="3243041"/>
                <a:chExt cx="59570" cy="57186"/>
              </a:xfrm>
            </p:grpSpPr>
            <p:sp>
              <p:nvSpPr>
                <p:cNvPr id="4175" name="Google Shape;4175;p8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82"/>
              <p:cNvGrpSpPr/>
              <p:nvPr/>
            </p:nvGrpSpPr>
            <p:grpSpPr>
              <a:xfrm>
                <a:off x="3977681" y="3245872"/>
                <a:ext cx="37783" cy="32380"/>
                <a:chOff x="3977681" y="3245872"/>
                <a:chExt cx="37783" cy="32380"/>
              </a:xfrm>
            </p:grpSpPr>
            <p:sp>
              <p:nvSpPr>
                <p:cNvPr id="4179" name="Google Shape;4179;p8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82"/>
              <p:cNvGrpSpPr/>
              <p:nvPr/>
            </p:nvGrpSpPr>
            <p:grpSpPr>
              <a:xfrm>
                <a:off x="4040860" y="3262672"/>
                <a:ext cx="31405" cy="27001"/>
                <a:chOff x="4040860" y="3262672"/>
                <a:chExt cx="31405" cy="27001"/>
              </a:xfrm>
            </p:grpSpPr>
            <p:sp>
              <p:nvSpPr>
                <p:cNvPr id="4182" name="Google Shape;4182;p8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82"/>
              <p:cNvGrpSpPr/>
              <p:nvPr/>
            </p:nvGrpSpPr>
            <p:grpSpPr>
              <a:xfrm>
                <a:off x="4021072" y="3230323"/>
                <a:ext cx="31397" cy="26906"/>
                <a:chOff x="4021072" y="3230323"/>
                <a:chExt cx="31397" cy="26906"/>
              </a:xfrm>
            </p:grpSpPr>
            <p:sp>
              <p:nvSpPr>
                <p:cNvPr id="4185" name="Google Shape;4185;p8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82"/>
              <p:cNvGrpSpPr/>
              <p:nvPr/>
            </p:nvGrpSpPr>
            <p:grpSpPr>
              <a:xfrm>
                <a:off x="4001472" y="3287462"/>
                <a:ext cx="31499" cy="26945"/>
                <a:chOff x="4001472" y="3287462"/>
                <a:chExt cx="31499" cy="26945"/>
              </a:xfrm>
            </p:grpSpPr>
            <p:sp>
              <p:nvSpPr>
                <p:cNvPr id="4188" name="Google Shape;4188;p8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0" name="Google Shape;4190;p82"/>
            <p:cNvGrpSpPr/>
            <p:nvPr/>
          </p:nvGrpSpPr>
          <p:grpSpPr>
            <a:xfrm>
              <a:off x="4084715" y="3258865"/>
              <a:ext cx="184961" cy="137268"/>
              <a:chOff x="4084715" y="3258865"/>
              <a:chExt cx="184961" cy="137268"/>
            </a:xfrm>
          </p:grpSpPr>
          <p:grpSp>
            <p:nvGrpSpPr>
              <p:cNvPr id="4191" name="Google Shape;4191;p82"/>
              <p:cNvGrpSpPr/>
              <p:nvPr/>
            </p:nvGrpSpPr>
            <p:grpSpPr>
              <a:xfrm>
                <a:off x="4107453" y="3271583"/>
                <a:ext cx="153470" cy="110275"/>
                <a:chOff x="4107453" y="3271583"/>
                <a:chExt cx="153470" cy="110275"/>
              </a:xfrm>
            </p:grpSpPr>
            <p:sp>
              <p:nvSpPr>
                <p:cNvPr id="4192" name="Google Shape;4192;p8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82"/>
              <p:cNvGrpSpPr/>
              <p:nvPr/>
            </p:nvGrpSpPr>
            <p:grpSpPr>
              <a:xfrm>
                <a:off x="4136947" y="3258865"/>
                <a:ext cx="31499" cy="27001"/>
                <a:chOff x="4136947" y="3258865"/>
                <a:chExt cx="31499" cy="27001"/>
              </a:xfrm>
            </p:grpSpPr>
            <p:sp>
              <p:nvSpPr>
                <p:cNvPr id="4197" name="Google Shape;4197;p8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82"/>
              <p:cNvGrpSpPr/>
              <p:nvPr/>
            </p:nvGrpSpPr>
            <p:grpSpPr>
              <a:xfrm>
                <a:off x="4084715" y="3266478"/>
                <a:ext cx="31468" cy="26898"/>
                <a:chOff x="4084715" y="3266478"/>
                <a:chExt cx="31468" cy="26898"/>
              </a:xfrm>
            </p:grpSpPr>
            <p:sp>
              <p:nvSpPr>
                <p:cNvPr id="4200" name="Google Shape;4200;p8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82"/>
              <p:cNvGrpSpPr/>
              <p:nvPr/>
            </p:nvGrpSpPr>
            <p:grpSpPr>
              <a:xfrm>
                <a:off x="4159213" y="3279849"/>
                <a:ext cx="31405" cy="26945"/>
                <a:chOff x="4159213" y="3279849"/>
                <a:chExt cx="31405" cy="26945"/>
              </a:xfrm>
            </p:grpSpPr>
            <p:sp>
              <p:nvSpPr>
                <p:cNvPr id="4203" name="Google Shape;4203;p8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82"/>
              <p:cNvGrpSpPr/>
              <p:nvPr/>
            </p:nvGrpSpPr>
            <p:grpSpPr>
              <a:xfrm>
                <a:off x="4201550" y="3266502"/>
                <a:ext cx="31405" cy="26883"/>
                <a:chOff x="4201550" y="3266502"/>
                <a:chExt cx="31405" cy="26883"/>
              </a:xfrm>
            </p:grpSpPr>
            <p:sp>
              <p:nvSpPr>
                <p:cNvPr id="4206" name="Google Shape;4206;p8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82"/>
              <p:cNvGrpSpPr/>
              <p:nvPr/>
            </p:nvGrpSpPr>
            <p:grpSpPr>
              <a:xfrm>
                <a:off x="4201550" y="3338278"/>
                <a:ext cx="31405" cy="26930"/>
                <a:chOff x="4201550" y="3338278"/>
                <a:chExt cx="31405" cy="26930"/>
              </a:xfrm>
            </p:grpSpPr>
            <p:sp>
              <p:nvSpPr>
                <p:cNvPr id="4209" name="Google Shape;4209;p8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82"/>
              <p:cNvGrpSpPr/>
              <p:nvPr/>
            </p:nvGrpSpPr>
            <p:grpSpPr>
              <a:xfrm>
                <a:off x="4238272" y="3369132"/>
                <a:ext cx="31405" cy="27001"/>
                <a:chOff x="4238272" y="3369132"/>
                <a:chExt cx="31405" cy="27001"/>
              </a:xfrm>
            </p:grpSpPr>
            <p:sp>
              <p:nvSpPr>
                <p:cNvPr id="4212" name="Google Shape;4212;p8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4" name="Google Shape;4214;p82"/>
            <p:cNvGrpSpPr/>
            <p:nvPr/>
          </p:nvGrpSpPr>
          <p:grpSpPr>
            <a:xfrm>
              <a:off x="4068639" y="3200169"/>
              <a:ext cx="77643" cy="37272"/>
              <a:chOff x="4068639" y="3200169"/>
              <a:chExt cx="77643" cy="37272"/>
            </a:xfrm>
          </p:grpSpPr>
          <p:sp>
            <p:nvSpPr>
              <p:cNvPr id="4215" name="Google Shape;4215;p8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6" name="Google Shape;4216;p82"/>
              <p:cNvGrpSpPr/>
              <p:nvPr/>
            </p:nvGrpSpPr>
            <p:grpSpPr>
              <a:xfrm>
                <a:off x="4114878" y="3200169"/>
                <a:ext cx="31405" cy="26993"/>
                <a:chOff x="4114878" y="3200169"/>
                <a:chExt cx="31405" cy="26993"/>
              </a:xfrm>
            </p:grpSpPr>
            <p:sp>
              <p:nvSpPr>
                <p:cNvPr id="4217" name="Google Shape;4217;p8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2"/>
              <p:cNvGrpSpPr/>
              <p:nvPr/>
            </p:nvGrpSpPr>
            <p:grpSpPr>
              <a:xfrm>
                <a:off x="4068639" y="3210535"/>
                <a:ext cx="31499" cy="26906"/>
                <a:chOff x="4068639" y="3210535"/>
                <a:chExt cx="31499" cy="26906"/>
              </a:xfrm>
            </p:grpSpPr>
            <p:sp>
              <p:nvSpPr>
                <p:cNvPr id="4220" name="Google Shape;4220;p8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2" name="Google Shape;4222;p82"/>
            <p:cNvGrpSpPr/>
            <p:nvPr/>
          </p:nvGrpSpPr>
          <p:grpSpPr>
            <a:xfrm>
              <a:off x="3869702" y="3066935"/>
              <a:ext cx="382664" cy="190294"/>
              <a:chOff x="3869702" y="3066935"/>
              <a:chExt cx="382664" cy="190294"/>
            </a:xfrm>
          </p:grpSpPr>
          <p:grpSp>
            <p:nvGrpSpPr>
              <p:cNvPr id="4223" name="Google Shape;4223;p82"/>
              <p:cNvGrpSpPr/>
              <p:nvPr/>
            </p:nvGrpSpPr>
            <p:grpSpPr>
              <a:xfrm>
                <a:off x="3888633" y="3082351"/>
                <a:ext cx="351172" cy="160698"/>
                <a:chOff x="3888633" y="3082351"/>
                <a:chExt cx="351172" cy="160698"/>
              </a:xfrm>
            </p:grpSpPr>
            <p:sp>
              <p:nvSpPr>
                <p:cNvPr id="4224" name="Google Shape;4224;p8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82"/>
              <p:cNvGrpSpPr/>
              <p:nvPr/>
            </p:nvGrpSpPr>
            <p:grpSpPr>
              <a:xfrm>
                <a:off x="4143703" y="3066935"/>
                <a:ext cx="37783" cy="32357"/>
                <a:chOff x="4143703" y="3066935"/>
                <a:chExt cx="37783" cy="32357"/>
              </a:xfrm>
            </p:grpSpPr>
            <p:sp>
              <p:nvSpPr>
                <p:cNvPr id="4231" name="Google Shape;4231;p8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82"/>
              <p:cNvGrpSpPr/>
              <p:nvPr/>
            </p:nvGrpSpPr>
            <p:grpSpPr>
              <a:xfrm>
                <a:off x="4044565" y="3103563"/>
                <a:ext cx="37783" cy="32451"/>
                <a:chOff x="4044565" y="3103563"/>
                <a:chExt cx="37783" cy="32451"/>
              </a:xfrm>
            </p:grpSpPr>
            <p:sp>
              <p:nvSpPr>
                <p:cNvPr id="4234" name="Google Shape;4234;p8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82"/>
              <p:cNvGrpSpPr/>
              <p:nvPr/>
            </p:nvGrpSpPr>
            <p:grpSpPr>
              <a:xfrm>
                <a:off x="4017454" y="3188237"/>
                <a:ext cx="37776" cy="32357"/>
                <a:chOff x="4017454" y="3188237"/>
                <a:chExt cx="37776" cy="32357"/>
              </a:xfrm>
            </p:grpSpPr>
            <p:sp>
              <p:nvSpPr>
                <p:cNvPr id="4237" name="Google Shape;4237;p8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82"/>
              <p:cNvGrpSpPr/>
              <p:nvPr/>
            </p:nvGrpSpPr>
            <p:grpSpPr>
              <a:xfrm>
                <a:off x="3921548" y="3157509"/>
                <a:ext cx="37783" cy="32357"/>
                <a:chOff x="3921548" y="3157509"/>
                <a:chExt cx="37783" cy="32357"/>
              </a:xfrm>
            </p:grpSpPr>
            <p:sp>
              <p:nvSpPr>
                <p:cNvPr id="4240" name="Google Shape;4240;p8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82"/>
              <p:cNvGrpSpPr/>
              <p:nvPr/>
            </p:nvGrpSpPr>
            <p:grpSpPr>
              <a:xfrm>
                <a:off x="3939056" y="3211620"/>
                <a:ext cx="37783" cy="32380"/>
                <a:chOff x="3939056" y="3211620"/>
                <a:chExt cx="37783" cy="32380"/>
              </a:xfrm>
            </p:grpSpPr>
            <p:sp>
              <p:nvSpPr>
                <p:cNvPr id="4243" name="Google Shape;4243;p8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82"/>
              <p:cNvGrpSpPr/>
              <p:nvPr/>
            </p:nvGrpSpPr>
            <p:grpSpPr>
              <a:xfrm>
                <a:off x="4176240" y="3136965"/>
                <a:ext cx="31405" cy="26930"/>
                <a:chOff x="4176240" y="3136965"/>
                <a:chExt cx="31405" cy="26930"/>
              </a:xfrm>
            </p:grpSpPr>
            <p:sp>
              <p:nvSpPr>
                <p:cNvPr id="4246" name="Google Shape;4246;p8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82"/>
              <p:cNvGrpSpPr/>
              <p:nvPr/>
            </p:nvGrpSpPr>
            <p:grpSpPr>
              <a:xfrm>
                <a:off x="4133148" y="3152593"/>
                <a:ext cx="31499" cy="27001"/>
                <a:chOff x="4133148" y="3152593"/>
                <a:chExt cx="31499" cy="27001"/>
              </a:xfrm>
            </p:grpSpPr>
            <p:sp>
              <p:nvSpPr>
                <p:cNvPr id="4249" name="Google Shape;4249;p8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82"/>
              <p:cNvGrpSpPr/>
              <p:nvPr/>
            </p:nvGrpSpPr>
            <p:grpSpPr>
              <a:xfrm>
                <a:off x="4220866" y="3073534"/>
                <a:ext cx="31499" cy="26898"/>
                <a:chOff x="4220866" y="3073534"/>
                <a:chExt cx="31499" cy="26898"/>
              </a:xfrm>
            </p:grpSpPr>
            <p:sp>
              <p:nvSpPr>
                <p:cNvPr id="4252" name="Google Shape;4252;p8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82"/>
              <p:cNvGrpSpPr/>
              <p:nvPr/>
            </p:nvGrpSpPr>
            <p:grpSpPr>
              <a:xfrm>
                <a:off x="3869702" y="3230323"/>
                <a:ext cx="31499" cy="26906"/>
                <a:chOff x="3869702" y="3230323"/>
                <a:chExt cx="31499" cy="26906"/>
              </a:xfrm>
            </p:grpSpPr>
            <p:sp>
              <p:nvSpPr>
                <p:cNvPr id="4255" name="Google Shape;4255;p8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7" name="Google Shape;4257;p82"/>
            <p:cNvGrpSpPr/>
            <p:nvPr/>
          </p:nvGrpSpPr>
          <p:grpSpPr>
            <a:xfrm>
              <a:off x="4271383" y="3065882"/>
              <a:ext cx="304556" cy="341663"/>
              <a:chOff x="4271383" y="3065882"/>
              <a:chExt cx="304556" cy="341663"/>
            </a:xfrm>
          </p:grpSpPr>
          <p:grpSp>
            <p:nvGrpSpPr>
              <p:cNvPr id="4258" name="Google Shape;4258;p82"/>
              <p:cNvGrpSpPr/>
              <p:nvPr/>
            </p:nvGrpSpPr>
            <p:grpSpPr>
              <a:xfrm>
                <a:off x="4293838" y="3078639"/>
                <a:ext cx="269353" cy="311973"/>
                <a:chOff x="4293838" y="3078639"/>
                <a:chExt cx="269353" cy="311973"/>
              </a:xfrm>
            </p:grpSpPr>
            <p:sp>
              <p:nvSpPr>
                <p:cNvPr id="4259" name="Google Shape;4259;p8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82"/>
              <p:cNvGrpSpPr/>
              <p:nvPr/>
            </p:nvGrpSpPr>
            <p:grpSpPr>
              <a:xfrm>
                <a:off x="4538164" y="3342061"/>
                <a:ext cx="37776" cy="32380"/>
                <a:chOff x="4538164" y="3342061"/>
                <a:chExt cx="37776" cy="32380"/>
              </a:xfrm>
            </p:grpSpPr>
            <p:sp>
              <p:nvSpPr>
                <p:cNvPr id="4277" name="Google Shape;4277;p8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82"/>
              <p:cNvGrpSpPr/>
              <p:nvPr/>
            </p:nvGrpSpPr>
            <p:grpSpPr>
              <a:xfrm>
                <a:off x="4271383" y="3194742"/>
                <a:ext cx="37783" cy="32420"/>
                <a:chOff x="4271383" y="3194742"/>
                <a:chExt cx="37783" cy="32420"/>
              </a:xfrm>
            </p:grpSpPr>
            <p:sp>
              <p:nvSpPr>
                <p:cNvPr id="4280" name="Google Shape;4280;p8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82"/>
              <p:cNvGrpSpPr/>
              <p:nvPr/>
            </p:nvGrpSpPr>
            <p:grpSpPr>
              <a:xfrm>
                <a:off x="4284416" y="3084058"/>
                <a:ext cx="37783" cy="32357"/>
                <a:chOff x="4284416" y="3084058"/>
                <a:chExt cx="37783" cy="32357"/>
              </a:xfrm>
            </p:grpSpPr>
            <p:sp>
              <p:nvSpPr>
                <p:cNvPr id="4283" name="Google Shape;4283;p8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82"/>
              <p:cNvGrpSpPr/>
              <p:nvPr/>
            </p:nvGrpSpPr>
            <p:grpSpPr>
              <a:xfrm>
                <a:off x="4478697" y="3297561"/>
                <a:ext cx="37776" cy="32451"/>
                <a:chOff x="4478697" y="3297561"/>
                <a:chExt cx="37776" cy="32451"/>
              </a:xfrm>
            </p:grpSpPr>
            <p:sp>
              <p:nvSpPr>
                <p:cNvPr id="4286" name="Google Shape;4286;p8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82"/>
              <p:cNvGrpSpPr/>
              <p:nvPr/>
            </p:nvGrpSpPr>
            <p:grpSpPr>
              <a:xfrm>
                <a:off x="4411813" y="3331711"/>
                <a:ext cx="37776" cy="32451"/>
                <a:chOff x="4411813" y="3331711"/>
                <a:chExt cx="37776" cy="32451"/>
              </a:xfrm>
            </p:grpSpPr>
            <p:sp>
              <p:nvSpPr>
                <p:cNvPr id="4289" name="Google Shape;4289;p8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82"/>
              <p:cNvGrpSpPr/>
              <p:nvPr/>
            </p:nvGrpSpPr>
            <p:grpSpPr>
              <a:xfrm>
                <a:off x="4337984" y="3375188"/>
                <a:ext cx="37776" cy="32357"/>
                <a:chOff x="4337984" y="3375188"/>
                <a:chExt cx="37776" cy="32357"/>
              </a:xfrm>
            </p:grpSpPr>
            <p:sp>
              <p:nvSpPr>
                <p:cNvPr id="4292" name="Google Shape;4292;p8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82"/>
              <p:cNvGrpSpPr/>
              <p:nvPr/>
            </p:nvGrpSpPr>
            <p:grpSpPr>
              <a:xfrm>
                <a:off x="4494867" y="3090530"/>
                <a:ext cx="37878" cy="32451"/>
                <a:chOff x="4494867" y="3090530"/>
                <a:chExt cx="37878" cy="32451"/>
              </a:xfrm>
            </p:grpSpPr>
            <p:sp>
              <p:nvSpPr>
                <p:cNvPr id="4295" name="Google Shape;4295;p8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2"/>
              <p:cNvGrpSpPr/>
              <p:nvPr/>
            </p:nvGrpSpPr>
            <p:grpSpPr>
              <a:xfrm>
                <a:off x="4525124" y="3207774"/>
                <a:ext cx="37783" cy="32420"/>
                <a:chOff x="4525124" y="3207774"/>
                <a:chExt cx="37783" cy="32420"/>
              </a:xfrm>
            </p:grpSpPr>
            <p:sp>
              <p:nvSpPr>
                <p:cNvPr id="4298" name="Google Shape;4298;p8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82"/>
              <p:cNvGrpSpPr/>
              <p:nvPr/>
            </p:nvGrpSpPr>
            <p:grpSpPr>
              <a:xfrm>
                <a:off x="4440544" y="3176479"/>
                <a:ext cx="31499" cy="26898"/>
                <a:chOff x="4440544" y="3176479"/>
                <a:chExt cx="31499" cy="26898"/>
              </a:xfrm>
            </p:grpSpPr>
            <p:sp>
              <p:nvSpPr>
                <p:cNvPr id="4301" name="Google Shape;4301;p8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2"/>
              <p:cNvGrpSpPr/>
              <p:nvPr/>
            </p:nvGrpSpPr>
            <p:grpSpPr>
              <a:xfrm>
                <a:off x="4350545" y="3156400"/>
                <a:ext cx="31405" cy="27001"/>
                <a:chOff x="4350545" y="3156400"/>
                <a:chExt cx="31405" cy="27001"/>
              </a:xfrm>
            </p:grpSpPr>
            <p:sp>
              <p:nvSpPr>
                <p:cNvPr id="4304" name="Google Shape;4304;p8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82"/>
              <p:cNvGrpSpPr/>
              <p:nvPr/>
            </p:nvGrpSpPr>
            <p:grpSpPr>
              <a:xfrm>
                <a:off x="4376703" y="3255058"/>
                <a:ext cx="31405" cy="27001"/>
                <a:chOff x="4376703" y="3255058"/>
                <a:chExt cx="31405" cy="27001"/>
              </a:xfrm>
            </p:grpSpPr>
            <p:sp>
              <p:nvSpPr>
                <p:cNvPr id="4307" name="Google Shape;4307;p8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82"/>
              <p:cNvGrpSpPr/>
              <p:nvPr/>
            </p:nvGrpSpPr>
            <p:grpSpPr>
              <a:xfrm>
                <a:off x="4331322" y="3283656"/>
                <a:ext cx="31405" cy="26945"/>
                <a:chOff x="4331322" y="3283656"/>
                <a:chExt cx="31405" cy="26945"/>
              </a:xfrm>
            </p:grpSpPr>
            <p:sp>
              <p:nvSpPr>
                <p:cNvPr id="4310" name="Google Shape;4310;p8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82"/>
              <p:cNvGrpSpPr/>
              <p:nvPr/>
            </p:nvGrpSpPr>
            <p:grpSpPr>
              <a:xfrm>
                <a:off x="4380510" y="3065882"/>
                <a:ext cx="31405" cy="26938"/>
                <a:chOff x="4380510" y="3065882"/>
                <a:chExt cx="31405" cy="26938"/>
              </a:xfrm>
            </p:grpSpPr>
            <p:sp>
              <p:nvSpPr>
                <p:cNvPr id="4313" name="Google Shape;4313;p8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5" name="Google Shape;4315;p82"/>
            <p:cNvGrpSpPr/>
            <p:nvPr/>
          </p:nvGrpSpPr>
          <p:grpSpPr>
            <a:xfrm>
              <a:off x="4558998" y="3188237"/>
              <a:ext cx="1280131" cy="1052746"/>
              <a:chOff x="4558998" y="3188237"/>
              <a:chExt cx="1280131" cy="1052746"/>
            </a:xfrm>
          </p:grpSpPr>
          <p:sp>
            <p:nvSpPr>
              <p:cNvPr id="4316" name="Google Shape;4316;p8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7" name="Google Shape;4317;p82"/>
              <p:cNvGrpSpPr/>
              <p:nvPr/>
            </p:nvGrpSpPr>
            <p:grpSpPr>
              <a:xfrm>
                <a:off x="4579164" y="3203653"/>
                <a:ext cx="1244833" cy="1020397"/>
                <a:chOff x="4579164" y="3203653"/>
                <a:chExt cx="1244833" cy="1020397"/>
              </a:xfrm>
            </p:grpSpPr>
            <p:sp>
              <p:nvSpPr>
                <p:cNvPr id="4318" name="Google Shape;4318;p8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0" name="Google Shape;4320;p82"/>
                <p:cNvGrpSpPr/>
                <p:nvPr/>
              </p:nvGrpSpPr>
              <p:grpSpPr>
                <a:xfrm>
                  <a:off x="4579164" y="3203653"/>
                  <a:ext cx="1244833" cy="1020397"/>
                  <a:chOff x="4579164" y="3203653"/>
                  <a:chExt cx="1244833" cy="1020397"/>
                </a:xfrm>
              </p:grpSpPr>
              <p:sp>
                <p:nvSpPr>
                  <p:cNvPr id="4321" name="Google Shape;4321;p8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3" name="Google Shape;4323;p82"/>
                  <p:cNvGrpSpPr/>
                  <p:nvPr/>
                </p:nvGrpSpPr>
                <p:grpSpPr>
                  <a:xfrm>
                    <a:off x="4579164" y="3203653"/>
                    <a:ext cx="1244833" cy="1020397"/>
                    <a:chOff x="4579164" y="3203653"/>
                    <a:chExt cx="1244833" cy="1020397"/>
                  </a:xfrm>
                </p:grpSpPr>
                <p:sp>
                  <p:nvSpPr>
                    <p:cNvPr id="4324" name="Google Shape;4324;p8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2" name="Google Shape;4332;p82"/>
                    <p:cNvGrpSpPr/>
                    <p:nvPr/>
                  </p:nvGrpSpPr>
                  <p:grpSpPr>
                    <a:xfrm>
                      <a:off x="4579164" y="3203653"/>
                      <a:ext cx="1244833" cy="1020397"/>
                      <a:chOff x="4579164" y="3203653"/>
                      <a:chExt cx="1244833" cy="1020397"/>
                    </a:xfrm>
                  </p:grpSpPr>
                  <p:sp>
                    <p:nvSpPr>
                      <p:cNvPr id="4333" name="Google Shape;4333;p8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7" name="Google Shape;4347;p82"/>
                      <p:cNvGrpSpPr/>
                      <p:nvPr/>
                    </p:nvGrpSpPr>
                    <p:grpSpPr>
                      <a:xfrm>
                        <a:off x="4579164" y="3203653"/>
                        <a:ext cx="1244833" cy="1020397"/>
                        <a:chOff x="4579164" y="3203653"/>
                        <a:chExt cx="1244833" cy="1020397"/>
                      </a:xfrm>
                    </p:grpSpPr>
                    <p:sp>
                      <p:nvSpPr>
                        <p:cNvPr id="4348" name="Google Shape;4348;p8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2" name="Google Shape;4372;p82"/>
                        <p:cNvGrpSpPr/>
                        <p:nvPr/>
                      </p:nvGrpSpPr>
                      <p:grpSpPr>
                        <a:xfrm>
                          <a:off x="4579164" y="3203653"/>
                          <a:ext cx="1244833" cy="1020397"/>
                          <a:chOff x="4579164" y="3203653"/>
                          <a:chExt cx="1244833" cy="1020397"/>
                        </a:xfrm>
                      </p:grpSpPr>
                      <p:sp>
                        <p:nvSpPr>
                          <p:cNvPr id="4373" name="Google Shape;4373;p8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4" name="Google Shape;4374;p82"/>
                          <p:cNvGrpSpPr/>
                          <p:nvPr/>
                        </p:nvGrpSpPr>
                        <p:grpSpPr>
                          <a:xfrm>
                            <a:off x="4579164" y="3203653"/>
                            <a:ext cx="1244833" cy="1020397"/>
                            <a:chOff x="4579164" y="3203653"/>
                            <a:chExt cx="1244833" cy="1020397"/>
                          </a:xfrm>
                        </p:grpSpPr>
                        <p:sp>
                          <p:nvSpPr>
                            <p:cNvPr id="4375" name="Google Shape;4375;p8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2" name="Google Shape;4382;p82"/>
                            <p:cNvGrpSpPr/>
                            <p:nvPr/>
                          </p:nvGrpSpPr>
                          <p:grpSpPr>
                            <a:xfrm>
                              <a:off x="4579164" y="3203653"/>
                              <a:ext cx="1244833" cy="1020397"/>
                              <a:chOff x="4579164" y="3203653"/>
                              <a:chExt cx="1244833" cy="1020397"/>
                            </a:xfrm>
                          </p:grpSpPr>
                          <p:sp>
                            <p:nvSpPr>
                              <p:cNvPr id="4383" name="Google Shape;4383;p8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6" name="Google Shape;4396;p82"/>
                              <p:cNvGrpSpPr/>
                              <p:nvPr/>
                            </p:nvGrpSpPr>
                            <p:grpSpPr>
                              <a:xfrm>
                                <a:off x="4579164" y="3203653"/>
                                <a:ext cx="1244833" cy="1020397"/>
                                <a:chOff x="4579164" y="3203653"/>
                                <a:chExt cx="1244833" cy="1020397"/>
                              </a:xfrm>
                            </p:grpSpPr>
                            <p:sp>
                              <p:nvSpPr>
                                <p:cNvPr id="4397" name="Google Shape;4397;p8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4" name="Google Shape;4404;p82"/>
                                <p:cNvGrpSpPr/>
                                <p:nvPr/>
                              </p:nvGrpSpPr>
                              <p:grpSpPr>
                                <a:xfrm>
                                  <a:off x="4579164" y="3203653"/>
                                  <a:ext cx="1244833" cy="1020397"/>
                                  <a:chOff x="4579164" y="3203653"/>
                                  <a:chExt cx="1244833" cy="1020397"/>
                                </a:xfrm>
                              </p:grpSpPr>
                              <p:sp>
                                <p:nvSpPr>
                                  <p:cNvPr id="4405" name="Google Shape;4405;p8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0" name="Google Shape;4410;p82"/>
                                  <p:cNvGrpSpPr/>
                                  <p:nvPr/>
                                </p:nvGrpSpPr>
                                <p:grpSpPr>
                                  <a:xfrm>
                                    <a:off x="4579164" y="3203653"/>
                                    <a:ext cx="1244833" cy="1020397"/>
                                    <a:chOff x="4579164" y="3203653"/>
                                    <a:chExt cx="1244833" cy="1020397"/>
                                  </a:xfrm>
                                </p:grpSpPr>
                                <p:sp>
                                  <p:nvSpPr>
                                    <p:cNvPr id="4411" name="Google Shape;4411;p8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15" name="Google Shape;4415;p8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18" name="Google Shape;4418;p8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19" name="Google Shape;4419;p82"/>
              <p:cNvGrpSpPr/>
              <p:nvPr/>
            </p:nvGrpSpPr>
            <p:grpSpPr>
              <a:xfrm>
                <a:off x="4595437" y="3598775"/>
                <a:ext cx="37776" cy="32451"/>
                <a:chOff x="4595437" y="3598775"/>
                <a:chExt cx="37776" cy="32451"/>
              </a:xfrm>
            </p:grpSpPr>
            <p:sp>
              <p:nvSpPr>
                <p:cNvPr id="4420" name="Google Shape;4420;p8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2"/>
              <p:cNvGrpSpPr/>
              <p:nvPr/>
            </p:nvGrpSpPr>
            <p:grpSpPr>
              <a:xfrm>
                <a:off x="4641864" y="3524443"/>
                <a:ext cx="37776" cy="32380"/>
                <a:chOff x="4641864" y="3524443"/>
                <a:chExt cx="37776" cy="32380"/>
              </a:xfrm>
            </p:grpSpPr>
            <p:sp>
              <p:nvSpPr>
                <p:cNvPr id="4423" name="Google Shape;4423;p8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82"/>
              <p:cNvGrpSpPr/>
              <p:nvPr/>
            </p:nvGrpSpPr>
            <p:grpSpPr>
              <a:xfrm>
                <a:off x="4648431" y="3893901"/>
                <a:ext cx="37776" cy="32357"/>
                <a:chOff x="4648431" y="3893901"/>
                <a:chExt cx="37776" cy="32357"/>
              </a:xfrm>
            </p:grpSpPr>
            <p:sp>
              <p:nvSpPr>
                <p:cNvPr id="4426" name="Google Shape;4426;p8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2"/>
              <p:cNvGrpSpPr/>
              <p:nvPr/>
            </p:nvGrpSpPr>
            <p:grpSpPr>
              <a:xfrm>
                <a:off x="4567752" y="3722908"/>
                <a:ext cx="37870" cy="32380"/>
                <a:chOff x="4567752" y="3722908"/>
                <a:chExt cx="37870" cy="32380"/>
              </a:xfrm>
            </p:grpSpPr>
            <p:sp>
              <p:nvSpPr>
                <p:cNvPr id="4429" name="Google Shape;4429;p8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82"/>
              <p:cNvGrpSpPr/>
              <p:nvPr/>
            </p:nvGrpSpPr>
            <p:grpSpPr>
              <a:xfrm>
                <a:off x="4617506" y="3652052"/>
                <a:ext cx="37783" cy="32357"/>
                <a:chOff x="4617506" y="3652052"/>
                <a:chExt cx="37783" cy="32357"/>
              </a:xfrm>
            </p:grpSpPr>
            <p:sp>
              <p:nvSpPr>
                <p:cNvPr id="4432" name="Google Shape;4432;p8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2"/>
              <p:cNvGrpSpPr/>
              <p:nvPr/>
            </p:nvGrpSpPr>
            <p:grpSpPr>
              <a:xfrm>
                <a:off x="4739005" y="3554149"/>
                <a:ext cx="37870" cy="32357"/>
                <a:chOff x="4739005" y="3554149"/>
                <a:chExt cx="37870" cy="32357"/>
              </a:xfrm>
            </p:grpSpPr>
            <p:sp>
              <p:nvSpPr>
                <p:cNvPr id="4435" name="Google Shape;4435;p8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82"/>
              <p:cNvGrpSpPr/>
              <p:nvPr/>
            </p:nvGrpSpPr>
            <p:grpSpPr>
              <a:xfrm>
                <a:off x="4806557" y="3630258"/>
                <a:ext cx="37776" cy="32364"/>
                <a:chOff x="4806557" y="3630258"/>
                <a:chExt cx="37776" cy="32364"/>
              </a:xfrm>
            </p:grpSpPr>
            <p:sp>
              <p:nvSpPr>
                <p:cNvPr id="4438" name="Google Shape;4438;p8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82"/>
              <p:cNvGrpSpPr/>
              <p:nvPr/>
            </p:nvGrpSpPr>
            <p:grpSpPr>
              <a:xfrm>
                <a:off x="4737007" y="4004357"/>
                <a:ext cx="37870" cy="32357"/>
                <a:chOff x="4737007" y="4004357"/>
                <a:chExt cx="37870" cy="32357"/>
              </a:xfrm>
            </p:grpSpPr>
            <p:sp>
              <p:nvSpPr>
                <p:cNvPr id="4441" name="Google Shape;4441;p8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82"/>
              <p:cNvGrpSpPr/>
              <p:nvPr/>
            </p:nvGrpSpPr>
            <p:grpSpPr>
              <a:xfrm>
                <a:off x="4773634" y="4208627"/>
                <a:ext cx="37776" cy="32357"/>
                <a:chOff x="4773634" y="4208627"/>
                <a:chExt cx="37776" cy="32357"/>
              </a:xfrm>
            </p:grpSpPr>
            <p:sp>
              <p:nvSpPr>
                <p:cNvPr id="4444" name="Google Shape;4444;p8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82"/>
              <p:cNvGrpSpPr/>
              <p:nvPr/>
            </p:nvGrpSpPr>
            <p:grpSpPr>
              <a:xfrm>
                <a:off x="4888282" y="4074764"/>
                <a:ext cx="37776" cy="32451"/>
                <a:chOff x="4888282" y="4074764"/>
                <a:chExt cx="37776" cy="32451"/>
              </a:xfrm>
            </p:grpSpPr>
            <p:sp>
              <p:nvSpPr>
                <p:cNvPr id="4447" name="Google Shape;4447;p8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82"/>
              <p:cNvGrpSpPr/>
              <p:nvPr/>
            </p:nvGrpSpPr>
            <p:grpSpPr>
              <a:xfrm>
                <a:off x="4901315" y="3804271"/>
                <a:ext cx="37776" cy="32364"/>
                <a:chOff x="4901315" y="3804271"/>
                <a:chExt cx="37776" cy="32364"/>
              </a:xfrm>
            </p:grpSpPr>
            <p:sp>
              <p:nvSpPr>
                <p:cNvPr id="4450" name="Google Shape;4450;p8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82"/>
              <p:cNvGrpSpPr/>
              <p:nvPr/>
            </p:nvGrpSpPr>
            <p:grpSpPr>
              <a:xfrm>
                <a:off x="4866394" y="3715035"/>
                <a:ext cx="37846" cy="32357"/>
                <a:chOff x="4866394" y="3715035"/>
                <a:chExt cx="37846" cy="32357"/>
              </a:xfrm>
            </p:grpSpPr>
            <p:sp>
              <p:nvSpPr>
                <p:cNvPr id="4453" name="Google Shape;4453;p8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82"/>
              <p:cNvGrpSpPr/>
              <p:nvPr/>
            </p:nvGrpSpPr>
            <p:grpSpPr>
              <a:xfrm>
                <a:off x="4979233" y="3839798"/>
                <a:ext cx="37878" cy="32420"/>
                <a:chOff x="4979233" y="3839798"/>
                <a:chExt cx="37878" cy="32420"/>
              </a:xfrm>
            </p:grpSpPr>
            <p:sp>
              <p:nvSpPr>
                <p:cNvPr id="4456" name="Google Shape;4456;p8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82"/>
              <p:cNvGrpSpPr/>
              <p:nvPr/>
            </p:nvGrpSpPr>
            <p:grpSpPr>
              <a:xfrm>
                <a:off x="4790662" y="3679147"/>
                <a:ext cx="37783" cy="32380"/>
                <a:chOff x="4790662" y="3679147"/>
                <a:chExt cx="37783" cy="32380"/>
              </a:xfrm>
            </p:grpSpPr>
            <p:sp>
              <p:nvSpPr>
                <p:cNvPr id="4459" name="Google Shape;4459;p8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82"/>
              <p:cNvGrpSpPr/>
              <p:nvPr/>
            </p:nvGrpSpPr>
            <p:grpSpPr>
              <a:xfrm>
                <a:off x="4857263" y="3557861"/>
                <a:ext cx="37776" cy="32357"/>
                <a:chOff x="4857263" y="3557861"/>
                <a:chExt cx="37776" cy="32357"/>
              </a:xfrm>
            </p:grpSpPr>
            <p:sp>
              <p:nvSpPr>
                <p:cNvPr id="4462" name="Google Shape;4462;p8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82"/>
              <p:cNvGrpSpPr/>
              <p:nvPr/>
            </p:nvGrpSpPr>
            <p:grpSpPr>
              <a:xfrm>
                <a:off x="4883902" y="3648033"/>
                <a:ext cx="37783" cy="32380"/>
                <a:chOff x="4883902" y="3648033"/>
                <a:chExt cx="37783" cy="32380"/>
              </a:xfrm>
            </p:grpSpPr>
            <p:sp>
              <p:nvSpPr>
                <p:cNvPr id="4465" name="Google Shape;4465;p8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82"/>
              <p:cNvGrpSpPr/>
              <p:nvPr/>
            </p:nvGrpSpPr>
            <p:grpSpPr>
              <a:xfrm>
                <a:off x="4907780" y="3347220"/>
                <a:ext cx="37878" cy="32357"/>
                <a:chOff x="4907780" y="3347220"/>
                <a:chExt cx="37878" cy="32357"/>
              </a:xfrm>
            </p:grpSpPr>
            <p:sp>
              <p:nvSpPr>
                <p:cNvPr id="4468" name="Google Shape;4468;p8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2"/>
              <p:cNvGrpSpPr/>
              <p:nvPr/>
            </p:nvGrpSpPr>
            <p:grpSpPr>
              <a:xfrm>
                <a:off x="5065048" y="3738150"/>
                <a:ext cx="37783" cy="32364"/>
                <a:chOff x="5065048" y="3738150"/>
                <a:chExt cx="37783" cy="32364"/>
              </a:xfrm>
            </p:grpSpPr>
            <p:sp>
              <p:nvSpPr>
                <p:cNvPr id="4471" name="Google Shape;4471;p8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82"/>
              <p:cNvGrpSpPr/>
              <p:nvPr/>
            </p:nvGrpSpPr>
            <p:grpSpPr>
              <a:xfrm>
                <a:off x="5071616" y="3284615"/>
                <a:ext cx="37783" cy="32357"/>
                <a:chOff x="5071616" y="3284615"/>
                <a:chExt cx="37783" cy="32357"/>
              </a:xfrm>
            </p:grpSpPr>
            <p:sp>
              <p:nvSpPr>
                <p:cNvPr id="4474" name="Google Shape;4474;p8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82"/>
              <p:cNvGrpSpPr/>
              <p:nvPr/>
            </p:nvGrpSpPr>
            <p:grpSpPr>
              <a:xfrm>
                <a:off x="5389291" y="3759921"/>
                <a:ext cx="37783" cy="32380"/>
                <a:chOff x="5389291" y="3759921"/>
                <a:chExt cx="37783" cy="32380"/>
              </a:xfrm>
            </p:grpSpPr>
            <p:sp>
              <p:nvSpPr>
                <p:cNvPr id="4477" name="Google Shape;4477;p8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82"/>
              <p:cNvGrpSpPr/>
              <p:nvPr/>
            </p:nvGrpSpPr>
            <p:grpSpPr>
              <a:xfrm>
                <a:off x="5431534" y="3632932"/>
                <a:ext cx="37878" cy="32451"/>
                <a:chOff x="5431534" y="3632932"/>
                <a:chExt cx="37878" cy="32451"/>
              </a:xfrm>
            </p:grpSpPr>
            <p:sp>
              <p:nvSpPr>
                <p:cNvPr id="4480" name="Google Shape;4480;p8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82"/>
              <p:cNvGrpSpPr/>
              <p:nvPr/>
            </p:nvGrpSpPr>
            <p:grpSpPr>
              <a:xfrm>
                <a:off x="5540755" y="3544829"/>
                <a:ext cx="37783" cy="32357"/>
                <a:chOff x="5540755" y="3544829"/>
                <a:chExt cx="37783" cy="32357"/>
              </a:xfrm>
            </p:grpSpPr>
            <p:sp>
              <p:nvSpPr>
                <p:cNvPr id="4483" name="Google Shape;4483;p8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82"/>
              <p:cNvGrpSpPr/>
              <p:nvPr/>
            </p:nvGrpSpPr>
            <p:grpSpPr>
              <a:xfrm>
                <a:off x="5579293" y="3412107"/>
                <a:ext cx="37776" cy="32357"/>
                <a:chOff x="5579293" y="3412107"/>
                <a:chExt cx="37776" cy="32357"/>
              </a:xfrm>
            </p:grpSpPr>
            <p:sp>
              <p:nvSpPr>
                <p:cNvPr id="4486" name="Google Shape;4486;p8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82"/>
              <p:cNvGrpSpPr/>
              <p:nvPr/>
            </p:nvGrpSpPr>
            <p:grpSpPr>
              <a:xfrm>
                <a:off x="5801346" y="3284615"/>
                <a:ext cx="37783" cy="32357"/>
                <a:chOff x="5801346" y="3284615"/>
                <a:chExt cx="37783" cy="32357"/>
              </a:xfrm>
            </p:grpSpPr>
            <p:sp>
              <p:nvSpPr>
                <p:cNvPr id="4489" name="Google Shape;4489;p8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82"/>
              <p:cNvGrpSpPr/>
              <p:nvPr/>
            </p:nvGrpSpPr>
            <p:grpSpPr>
              <a:xfrm>
                <a:off x="5763578" y="3399067"/>
                <a:ext cx="37776" cy="32364"/>
                <a:chOff x="5763578" y="3399067"/>
                <a:chExt cx="37776" cy="32364"/>
              </a:xfrm>
            </p:grpSpPr>
            <p:sp>
              <p:nvSpPr>
                <p:cNvPr id="4492" name="Google Shape;4492;p8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82"/>
              <p:cNvGrpSpPr/>
              <p:nvPr/>
            </p:nvGrpSpPr>
            <p:grpSpPr>
              <a:xfrm>
                <a:off x="5395858" y="3230952"/>
                <a:ext cx="37776" cy="32364"/>
                <a:chOff x="5395858" y="3230952"/>
                <a:chExt cx="37776" cy="32364"/>
              </a:xfrm>
            </p:grpSpPr>
            <p:sp>
              <p:nvSpPr>
                <p:cNvPr id="4495" name="Google Shape;4495;p8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82"/>
              <p:cNvGrpSpPr/>
              <p:nvPr/>
            </p:nvGrpSpPr>
            <p:grpSpPr>
              <a:xfrm>
                <a:off x="5264088" y="3188237"/>
                <a:ext cx="37776" cy="32357"/>
                <a:chOff x="5264088" y="3188237"/>
                <a:chExt cx="37776" cy="32357"/>
              </a:xfrm>
            </p:grpSpPr>
            <p:sp>
              <p:nvSpPr>
                <p:cNvPr id="4498" name="Google Shape;4498;p8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82"/>
              <p:cNvGrpSpPr/>
              <p:nvPr/>
            </p:nvGrpSpPr>
            <p:grpSpPr>
              <a:xfrm>
                <a:off x="5585758" y="3237425"/>
                <a:ext cx="37878" cy="32357"/>
                <a:chOff x="5585758" y="3237425"/>
                <a:chExt cx="37878" cy="32357"/>
              </a:xfrm>
            </p:grpSpPr>
            <p:sp>
              <p:nvSpPr>
                <p:cNvPr id="4501" name="Google Shape;4501;p8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82"/>
              <p:cNvGrpSpPr/>
              <p:nvPr/>
            </p:nvGrpSpPr>
            <p:grpSpPr>
              <a:xfrm>
                <a:off x="4874196" y="3291088"/>
                <a:ext cx="37878" cy="32451"/>
                <a:chOff x="4874196" y="3291088"/>
                <a:chExt cx="37878" cy="32451"/>
              </a:xfrm>
            </p:grpSpPr>
            <p:sp>
              <p:nvSpPr>
                <p:cNvPr id="4504" name="Google Shape;4504;p8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82"/>
              <p:cNvGrpSpPr/>
              <p:nvPr/>
            </p:nvGrpSpPr>
            <p:grpSpPr>
              <a:xfrm>
                <a:off x="5197770" y="3785466"/>
                <a:ext cx="37783" cy="32427"/>
                <a:chOff x="5197770" y="3785466"/>
                <a:chExt cx="37783" cy="32427"/>
              </a:xfrm>
            </p:grpSpPr>
            <p:sp>
              <p:nvSpPr>
                <p:cNvPr id="4507" name="Google Shape;4507;p8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2"/>
              <p:cNvGrpSpPr/>
              <p:nvPr/>
            </p:nvGrpSpPr>
            <p:grpSpPr>
              <a:xfrm>
                <a:off x="5177699" y="3492117"/>
                <a:ext cx="37776" cy="32357"/>
                <a:chOff x="5177699" y="3492117"/>
                <a:chExt cx="37776" cy="32357"/>
              </a:xfrm>
            </p:grpSpPr>
            <p:sp>
              <p:nvSpPr>
                <p:cNvPr id="4510" name="Google Shape;4510;p8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82"/>
              <p:cNvGrpSpPr/>
              <p:nvPr/>
            </p:nvGrpSpPr>
            <p:grpSpPr>
              <a:xfrm>
                <a:off x="5349431" y="3622346"/>
                <a:ext cx="37870" cy="32380"/>
                <a:chOff x="5349431" y="3622346"/>
                <a:chExt cx="37870" cy="32380"/>
              </a:xfrm>
            </p:grpSpPr>
            <p:sp>
              <p:nvSpPr>
                <p:cNvPr id="4513" name="Google Shape;4513;p8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82"/>
              <p:cNvGrpSpPr/>
              <p:nvPr/>
            </p:nvGrpSpPr>
            <p:grpSpPr>
              <a:xfrm>
                <a:off x="5068855" y="3563980"/>
                <a:ext cx="53954" cy="46223"/>
                <a:chOff x="5068855" y="3563980"/>
                <a:chExt cx="53954" cy="46223"/>
              </a:xfrm>
            </p:grpSpPr>
            <p:sp>
              <p:nvSpPr>
                <p:cNvPr id="4516" name="Google Shape;4516;p8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82"/>
              <p:cNvGrpSpPr/>
              <p:nvPr/>
            </p:nvGrpSpPr>
            <p:grpSpPr>
              <a:xfrm>
                <a:off x="5037654" y="3392507"/>
                <a:ext cx="37870" cy="32451"/>
                <a:chOff x="5037654" y="3392507"/>
                <a:chExt cx="37870" cy="32451"/>
              </a:xfrm>
            </p:grpSpPr>
            <p:sp>
              <p:nvSpPr>
                <p:cNvPr id="4519" name="Google Shape;4519;p8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82"/>
              <p:cNvGrpSpPr/>
              <p:nvPr/>
            </p:nvGrpSpPr>
            <p:grpSpPr>
              <a:xfrm>
                <a:off x="5456560" y="3368629"/>
                <a:ext cx="37870" cy="32451"/>
                <a:chOff x="5456560" y="3368629"/>
                <a:chExt cx="37870" cy="32451"/>
              </a:xfrm>
            </p:grpSpPr>
            <p:sp>
              <p:nvSpPr>
                <p:cNvPr id="4522" name="Google Shape;4522;p8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82"/>
              <p:cNvGrpSpPr/>
              <p:nvPr/>
            </p:nvGrpSpPr>
            <p:grpSpPr>
              <a:xfrm>
                <a:off x="4755749" y="3501516"/>
                <a:ext cx="46246" cy="39608"/>
                <a:chOff x="4755749" y="3501516"/>
                <a:chExt cx="46246" cy="39608"/>
              </a:xfrm>
            </p:grpSpPr>
            <p:sp>
              <p:nvSpPr>
                <p:cNvPr id="4525" name="Google Shape;4525;p8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82"/>
              <p:cNvGrpSpPr/>
              <p:nvPr/>
            </p:nvGrpSpPr>
            <p:grpSpPr>
              <a:xfrm>
                <a:off x="4681346" y="3485582"/>
                <a:ext cx="37783" cy="32427"/>
                <a:chOff x="4681346" y="3485582"/>
                <a:chExt cx="37783" cy="32427"/>
              </a:xfrm>
            </p:grpSpPr>
            <p:sp>
              <p:nvSpPr>
                <p:cNvPr id="4528" name="Google Shape;4528;p8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82"/>
              <p:cNvGrpSpPr/>
              <p:nvPr/>
            </p:nvGrpSpPr>
            <p:grpSpPr>
              <a:xfrm>
                <a:off x="4767067" y="3291088"/>
                <a:ext cx="37878" cy="32451"/>
                <a:chOff x="4767067" y="3291088"/>
                <a:chExt cx="37878" cy="32451"/>
              </a:xfrm>
            </p:grpSpPr>
            <p:sp>
              <p:nvSpPr>
                <p:cNvPr id="4531" name="Google Shape;4531;p8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2"/>
              <p:cNvGrpSpPr/>
              <p:nvPr/>
            </p:nvGrpSpPr>
            <p:grpSpPr>
              <a:xfrm>
                <a:off x="4687819" y="3405539"/>
                <a:ext cx="37776" cy="32451"/>
                <a:chOff x="4687819" y="3405539"/>
                <a:chExt cx="37776" cy="32451"/>
              </a:xfrm>
            </p:grpSpPr>
            <p:sp>
              <p:nvSpPr>
                <p:cNvPr id="4534" name="Google Shape;4534;p8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82"/>
              <p:cNvGrpSpPr/>
              <p:nvPr/>
            </p:nvGrpSpPr>
            <p:grpSpPr>
              <a:xfrm>
                <a:off x="4923101" y="3444809"/>
                <a:ext cx="52813" cy="45318"/>
                <a:chOff x="4923101" y="3444809"/>
                <a:chExt cx="52813" cy="45318"/>
              </a:xfrm>
            </p:grpSpPr>
            <p:sp>
              <p:nvSpPr>
                <p:cNvPr id="4537" name="Google Shape;4537;p8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82"/>
              <p:cNvGrpSpPr/>
              <p:nvPr/>
            </p:nvGrpSpPr>
            <p:grpSpPr>
              <a:xfrm>
                <a:off x="4846040" y="3654750"/>
                <a:ext cx="31405" cy="26993"/>
                <a:chOff x="4846040" y="3654750"/>
                <a:chExt cx="31405" cy="26993"/>
              </a:xfrm>
            </p:grpSpPr>
            <p:sp>
              <p:nvSpPr>
                <p:cNvPr id="4540" name="Google Shape;4540;p8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82"/>
              <p:cNvGrpSpPr/>
              <p:nvPr/>
            </p:nvGrpSpPr>
            <p:grpSpPr>
              <a:xfrm>
                <a:off x="4925673" y="3691700"/>
                <a:ext cx="40253" cy="34472"/>
                <a:chOff x="4925673" y="3691700"/>
                <a:chExt cx="40253" cy="34472"/>
              </a:xfrm>
            </p:grpSpPr>
            <p:sp>
              <p:nvSpPr>
                <p:cNvPr id="4543" name="Google Shape;4543;p8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82"/>
              <p:cNvGrpSpPr/>
              <p:nvPr/>
            </p:nvGrpSpPr>
            <p:grpSpPr>
              <a:xfrm>
                <a:off x="4894653" y="3740848"/>
                <a:ext cx="31405" cy="26906"/>
                <a:chOff x="4894653" y="3740848"/>
                <a:chExt cx="31405" cy="26906"/>
              </a:xfrm>
            </p:grpSpPr>
            <p:sp>
              <p:nvSpPr>
                <p:cNvPr id="4546" name="Google Shape;4546;p8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82"/>
              <p:cNvGrpSpPr/>
              <p:nvPr/>
            </p:nvGrpSpPr>
            <p:grpSpPr>
              <a:xfrm>
                <a:off x="4962300" y="3696348"/>
                <a:ext cx="38255" cy="32773"/>
                <a:chOff x="4962300" y="3696348"/>
                <a:chExt cx="38255" cy="32773"/>
              </a:xfrm>
            </p:grpSpPr>
            <p:sp>
              <p:nvSpPr>
                <p:cNvPr id="4549" name="Google Shape;4549;p8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82"/>
              <p:cNvGrpSpPr/>
              <p:nvPr/>
            </p:nvGrpSpPr>
            <p:grpSpPr>
              <a:xfrm>
                <a:off x="4980185" y="3743349"/>
                <a:ext cx="31499" cy="26969"/>
                <a:chOff x="4980185" y="3743349"/>
                <a:chExt cx="31499" cy="26969"/>
              </a:xfrm>
            </p:grpSpPr>
            <p:sp>
              <p:nvSpPr>
                <p:cNvPr id="4552" name="Google Shape;4552;p8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82"/>
              <p:cNvGrpSpPr/>
              <p:nvPr/>
            </p:nvGrpSpPr>
            <p:grpSpPr>
              <a:xfrm>
                <a:off x="5013768" y="3734312"/>
                <a:ext cx="31499" cy="26969"/>
                <a:chOff x="5013768" y="3734312"/>
                <a:chExt cx="31499" cy="26969"/>
              </a:xfrm>
            </p:grpSpPr>
            <p:sp>
              <p:nvSpPr>
                <p:cNvPr id="4555" name="Google Shape;4555;p8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2"/>
              <p:cNvGrpSpPr/>
              <p:nvPr/>
            </p:nvGrpSpPr>
            <p:grpSpPr>
              <a:xfrm>
                <a:off x="5036703" y="3764545"/>
                <a:ext cx="31499" cy="26898"/>
                <a:chOff x="5036703" y="3764545"/>
                <a:chExt cx="31499" cy="26898"/>
              </a:xfrm>
            </p:grpSpPr>
            <p:sp>
              <p:nvSpPr>
                <p:cNvPr id="4558" name="Google Shape;4558;p8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82"/>
              <p:cNvGrpSpPr/>
              <p:nvPr/>
            </p:nvGrpSpPr>
            <p:grpSpPr>
              <a:xfrm>
                <a:off x="4953546" y="3768352"/>
                <a:ext cx="31405" cy="26898"/>
                <a:chOff x="4953546" y="3768352"/>
                <a:chExt cx="31405" cy="26898"/>
              </a:xfrm>
            </p:grpSpPr>
            <p:sp>
              <p:nvSpPr>
                <p:cNvPr id="4561" name="Google Shape;4561;p8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82"/>
              <p:cNvGrpSpPr/>
              <p:nvPr/>
            </p:nvGrpSpPr>
            <p:grpSpPr>
              <a:xfrm>
                <a:off x="4964770" y="3814016"/>
                <a:ext cx="31499" cy="26993"/>
                <a:chOff x="4964770" y="3814016"/>
                <a:chExt cx="31499" cy="26993"/>
              </a:xfrm>
            </p:grpSpPr>
            <p:sp>
              <p:nvSpPr>
                <p:cNvPr id="4564" name="Google Shape;4564;p8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82"/>
              <p:cNvGrpSpPr/>
              <p:nvPr/>
            </p:nvGrpSpPr>
            <p:grpSpPr>
              <a:xfrm>
                <a:off x="4923290" y="3800504"/>
                <a:ext cx="31468" cy="26898"/>
                <a:chOff x="4923290" y="3800504"/>
                <a:chExt cx="31468" cy="26898"/>
              </a:xfrm>
            </p:grpSpPr>
            <p:sp>
              <p:nvSpPr>
                <p:cNvPr id="4567" name="Google Shape;4567;p8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82"/>
              <p:cNvGrpSpPr/>
              <p:nvPr/>
            </p:nvGrpSpPr>
            <p:grpSpPr>
              <a:xfrm>
                <a:off x="5108534" y="3650943"/>
                <a:ext cx="31405" cy="26993"/>
                <a:chOff x="5108534" y="3650943"/>
                <a:chExt cx="31405" cy="26993"/>
              </a:xfrm>
            </p:grpSpPr>
            <p:sp>
              <p:nvSpPr>
                <p:cNvPr id="4570" name="Google Shape;4570;p8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82"/>
              <p:cNvGrpSpPr/>
              <p:nvPr/>
            </p:nvGrpSpPr>
            <p:grpSpPr>
              <a:xfrm>
                <a:off x="5119380" y="3760739"/>
                <a:ext cx="31499" cy="26993"/>
                <a:chOff x="5119380" y="3760739"/>
                <a:chExt cx="31499" cy="26993"/>
              </a:xfrm>
            </p:grpSpPr>
            <p:sp>
              <p:nvSpPr>
                <p:cNvPr id="4573" name="Google Shape;4573;p8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82"/>
              <p:cNvGrpSpPr/>
              <p:nvPr/>
            </p:nvGrpSpPr>
            <p:grpSpPr>
              <a:xfrm>
                <a:off x="5119380" y="3788235"/>
                <a:ext cx="31499" cy="26993"/>
                <a:chOff x="5119380" y="3788235"/>
                <a:chExt cx="31499" cy="26993"/>
              </a:xfrm>
            </p:grpSpPr>
            <p:sp>
              <p:nvSpPr>
                <p:cNvPr id="4576" name="Google Shape;4576;p8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2"/>
              <p:cNvGrpSpPr/>
              <p:nvPr/>
            </p:nvGrpSpPr>
            <p:grpSpPr>
              <a:xfrm>
                <a:off x="5158005" y="3875284"/>
                <a:ext cx="31405" cy="27001"/>
                <a:chOff x="5158005" y="3875284"/>
                <a:chExt cx="31405" cy="27001"/>
              </a:xfrm>
            </p:grpSpPr>
            <p:sp>
              <p:nvSpPr>
                <p:cNvPr id="4579" name="Google Shape;4579;p8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82"/>
              <p:cNvGrpSpPr/>
              <p:nvPr/>
            </p:nvGrpSpPr>
            <p:grpSpPr>
              <a:xfrm>
                <a:off x="5233163" y="3764545"/>
                <a:ext cx="31499" cy="26898"/>
                <a:chOff x="5233163" y="3764545"/>
                <a:chExt cx="31499" cy="26898"/>
              </a:xfrm>
            </p:grpSpPr>
            <p:sp>
              <p:nvSpPr>
                <p:cNvPr id="4582" name="Google Shape;4582;p8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82"/>
              <p:cNvGrpSpPr/>
              <p:nvPr/>
            </p:nvGrpSpPr>
            <p:grpSpPr>
              <a:xfrm>
                <a:off x="5276168" y="3805545"/>
                <a:ext cx="31499" cy="26906"/>
                <a:chOff x="5276168" y="3805545"/>
                <a:chExt cx="31499" cy="26906"/>
              </a:xfrm>
            </p:grpSpPr>
            <p:sp>
              <p:nvSpPr>
                <p:cNvPr id="4585" name="Google Shape;4585;p8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82"/>
              <p:cNvGrpSpPr/>
              <p:nvPr/>
            </p:nvGrpSpPr>
            <p:grpSpPr>
              <a:xfrm>
                <a:off x="5294053" y="3851933"/>
                <a:ext cx="31405" cy="26945"/>
                <a:chOff x="5294053" y="3851933"/>
                <a:chExt cx="31405" cy="26945"/>
              </a:xfrm>
            </p:grpSpPr>
            <p:sp>
              <p:nvSpPr>
                <p:cNvPr id="4588" name="Google Shape;4588;p8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82"/>
              <p:cNvGrpSpPr/>
              <p:nvPr/>
            </p:nvGrpSpPr>
            <p:grpSpPr>
              <a:xfrm>
                <a:off x="5341723" y="3851902"/>
                <a:ext cx="31405" cy="26977"/>
                <a:chOff x="5341723" y="3851902"/>
                <a:chExt cx="31405" cy="26977"/>
              </a:xfrm>
            </p:grpSpPr>
            <p:sp>
              <p:nvSpPr>
                <p:cNvPr id="4591" name="Google Shape;4591;p8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82"/>
              <p:cNvGrpSpPr/>
              <p:nvPr/>
            </p:nvGrpSpPr>
            <p:grpSpPr>
              <a:xfrm>
                <a:off x="5054871" y="3507855"/>
                <a:ext cx="31405" cy="26993"/>
                <a:chOff x="5054871" y="3507855"/>
                <a:chExt cx="31405" cy="26993"/>
              </a:xfrm>
            </p:grpSpPr>
            <p:sp>
              <p:nvSpPr>
                <p:cNvPr id="4594" name="Google Shape;4594;p8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82"/>
              <p:cNvGrpSpPr/>
              <p:nvPr/>
            </p:nvGrpSpPr>
            <p:grpSpPr>
              <a:xfrm>
                <a:off x="4876579" y="3675325"/>
                <a:ext cx="31405" cy="26969"/>
                <a:chOff x="4876579" y="3675325"/>
                <a:chExt cx="31405" cy="26969"/>
              </a:xfrm>
            </p:grpSpPr>
            <p:sp>
              <p:nvSpPr>
                <p:cNvPr id="4597" name="Google Shape;4597;p8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82"/>
              <p:cNvGrpSpPr/>
              <p:nvPr/>
            </p:nvGrpSpPr>
            <p:grpSpPr>
              <a:xfrm>
                <a:off x="4842233" y="3688333"/>
                <a:ext cx="31405" cy="26993"/>
                <a:chOff x="4842233" y="3688333"/>
                <a:chExt cx="31405" cy="26993"/>
              </a:xfrm>
            </p:grpSpPr>
            <p:sp>
              <p:nvSpPr>
                <p:cNvPr id="4600" name="Google Shape;4600;p8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82"/>
              <p:cNvGrpSpPr/>
              <p:nvPr/>
            </p:nvGrpSpPr>
            <p:grpSpPr>
              <a:xfrm>
                <a:off x="5187876" y="3608032"/>
                <a:ext cx="31405" cy="27001"/>
                <a:chOff x="5187876" y="3608032"/>
                <a:chExt cx="31405" cy="27001"/>
              </a:xfrm>
            </p:grpSpPr>
            <p:sp>
              <p:nvSpPr>
                <p:cNvPr id="4603" name="Google Shape;4603;p8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5" name="Google Shape;4605;p8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7" name="Google Shape;4607;p82"/>
              <p:cNvGrpSpPr/>
              <p:nvPr/>
            </p:nvGrpSpPr>
            <p:grpSpPr>
              <a:xfrm>
                <a:off x="5269224" y="3304167"/>
                <a:ext cx="40253" cy="34402"/>
                <a:chOff x="5269224" y="3304167"/>
                <a:chExt cx="40253" cy="34402"/>
              </a:xfrm>
            </p:grpSpPr>
            <p:sp>
              <p:nvSpPr>
                <p:cNvPr id="4608" name="Google Shape;4608;p8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82"/>
              <p:cNvGrpSpPr/>
              <p:nvPr/>
            </p:nvGrpSpPr>
            <p:grpSpPr>
              <a:xfrm>
                <a:off x="5327354" y="3476615"/>
                <a:ext cx="49864" cy="42723"/>
                <a:chOff x="5327354" y="3476615"/>
                <a:chExt cx="49864" cy="42723"/>
              </a:xfrm>
            </p:grpSpPr>
            <p:sp>
              <p:nvSpPr>
                <p:cNvPr id="4611" name="Google Shape;4611;p8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3" name="Google Shape;4613;p8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5" name="Google Shape;4615;p82"/>
              <p:cNvGrpSpPr/>
              <p:nvPr/>
            </p:nvGrpSpPr>
            <p:grpSpPr>
              <a:xfrm>
                <a:off x="5341723" y="3775957"/>
                <a:ext cx="31405" cy="26898"/>
                <a:chOff x="5341723" y="3775957"/>
                <a:chExt cx="31405" cy="26898"/>
              </a:xfrm>
            </p:grpSpPr>
            <p:sp>
              <p:nvSpPr>
                <p:cNvPr id="4616" name="Google Shape;4616;p8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2"/>
              <p:cNvGrpSpPr/>
              <p:nvPr/>
            </p:nvGrpSpPr>
            <p:grpSpPr>
              <a:xfrm>
                <a:off x="5439053" y="3699274"/>
                <a:ext cx="31405" cy="26898"/>
                <a:chOff x="5439053" y="3699274"/>
                <a:chExt cx="31405" cy="26898"/>
              </a:xfrm>
            </p:grpSpPr>
            <p:sp>
              <p:nvSpPr>
                <p:cNvPr id="4619" name="Google Shape;4619;p8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82"/>
              <p:cNvGrpSpPr/>
              <p:nvPr/>
            </p:nvGrpSpPr>
            <p:grpSpPr>
              <a:xfrm>
                <a:off x="5412414" y="3622307"/>
                <a:ext cx="31499" cy="26993"/>
                <a:chOff x="5412414" y="3622307"/>
                <a:chExt cx="31499" cy="26993"/>
              </a:xfrm>
            </p:grpSpPr>
            <p:sp>
              <p:nvSpPr>
                <p:cNvPr id="4622" name="Google Shape;4622;p8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82"/>
              <p:cNvGrpSpPr/>
              <p:nvPr/>
            </p:nvGrpSpPr>
            <p:grpSpPr>
              <a:xfrm>
                <a:off x="5476254" y="3473949"/>
                <a:ext cx="26835" cy="26930"/>
                <a:chOff x="5476254" y="3473949"/>
                <a:chExt cx="26835" cy="26930"/>
              </a:xfrm>
            </p:grpSpPr>
            <p:sp>
              <p:nvSpPr>
                <p:cNvPr id="4625" name="Google Shape;4625;p8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82"/>
              <p:cNvGrpSpPr/>
              <p:nvPr/>
            </p:nvGrpSpPr>
            <p:grpSpPr>
              <a:xfrm>
                <a:off x="5564547" y="3481594"/>
                <a:ext cx="31397" cy="26898"/>
                <a:chOff x="5564547" y="3481594"/>
                <a:chExt cx="31397" cy="26898"/>
              </a:xfrm>
            </p:grpSpPr>
            <p:sp>
              <p:nvSpPr>
                <p:cNvPr id="4628" name="Google Shape;4628;p8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82"/>
              <p:cNvGrpSpPr/>
              <p:nvPr/>
            </p:nvGrpSpPr>
            <p:grpSpPr>
              <a:xfrm>
                <a:off x="5534101" y="3470174"/>
                <a:ext cx="31397" cy="26906"/>
                <a:chOff x="5534101" y="3470174"/>
                <a:chExt cx="31397" cy="26906"/>
              </a:xfrm>
            </p:grpSpPr>
            <p:sp>
              <p:nvSpPr>
                <p:cNvPr id="4631" name="Google Shape;4631;p8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82"/>
              <p:cNvGrpSpPr/>
              <p:nvPr/>
            </p:nvGrpSpPr>
            <p:grpSpPr>
              <a:xfrm>
                <a:off x="5610879" y="3314486"/>
                <a:ext cx="31499" cy="26938"/>
                <a:chOff x="5610879" y="3314486"/>
                <a:chExt cx="31499" cy="26938"/>
              </a:xfrm>
            </p:grpSpPr>
            <p:sp>
              <p:nvSpPr>
                <p:cNvPr id="4634" name="Google Shape;4634;p8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82"/>
              <p:cNvGrpSpPr/>
              <p:nvPr/>
            </p:nvGrpSpPr>
            <p:grpSpPr>
              <a:xfrm>
                <a:off x="4834525" y="3501382"/>
                <a:ext cx="31499" cy="26898"/>
                <a:chOff x="4834525" y="3501382"/>
                <a:chExt cx="31499" cy="26898"/>
              </a:xfrm>
            </p:grpSpPr>
            <p:sp>
              <p:nvSpPr>
                <p:cNvPr id="4637" name="Google Shape;4637;p8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82"/>
              <p:cNvGrpSpPr/>
              <p:nvPr/>
            </p:nvGrpSpPr>
            <p:grpSpPr>
              <a:xfrm>
                <a:off x="4898460" y="3580158"/>
                <a:ext cx="31405" cy="26898"/>
                <a:chOff x="4898460" y="3580158"/>
                <a:chExt cx="31405" cy="26898"/>
              </a:xfrm>
            </p:grpSpPr>
            <p:sp>
              <p:nvSpPr>
                <p:cNvPr id="4640" name="Google Shape;4640;p8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82"/>
              <p:cNvGrpSpPr/>
              <p:nvPr/>
            </p:nvGrpSpPr>
            <p:grpSpPr>
              <a:xfrm>
                <a:off x="4882667" y="3608032"/>
                <a:ext cx="31499" cy="27001"/>
                <a:chOff x="4882667" y="3608032"/>
                <a:chExt cx="31499" cy="27001"/>
              </a:xfrm>
            </p:grpSpPr>
            <p:sp>
              <p:nvSpPr>
                <p:cNvPr id="4643" name="Google Shape;4643;p8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82"/>
              <p:cNvGrpSpPr/>
              <p:nvPr/>
            </p:nvGrpSpPr>
            <p:grpSpPr>
              <a:xfrm>
                <a:off x="4843373" y="3631407"/>
                <a:ext cx="16273" cy="16186"/>
                <a:chOff x="4843373" y="3631407"/>
                <a:chExt cx="16273" cy="16186"/>
              </a:xfrm>
            </p:grpSpPr>
            <p:sp>
              <p:nvSpPr>
                <p:cNvPr id="4646" name="Google Shape;4646;p8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82"/>
              <p:cNvGrpSpPr/>
              <p:nvPr/>
            </p:nvGrpSpPr>
            <p:grpSpPr>
              <a:xfrm>
                <a:off x="4727773" y="3591578"/>
                <a:ext cx="31499" cy="26898"/>
                <a:chOff x="4727773" y="3591578"/>
                <a:chExt cx="31499" cy="26898"/>
              </a:xfrm>
            </p:grpSpPr>
            <p:sp>
              <p:nvSpPr>
                <p:cNvPr id="4649" name="Google Shape;4649;p8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1" name="Google Shape;4651;p8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3" name="Google Shape;4653;p82"/>
              <p:cNvGrpSpPr/>
              <p:nvPr/>
            </p:nvGrpSpPr>
            <p:grpSpPr>
              <a:xfrm>
                <a:off x="4609421" y="3577398"/>
                <a:ext cx="31499" cy="27001"/>
                <a:chOff x="4609421" y="3577398"/>
                <a:chExt cx="31499" cy="27001"/>
              </a:xfrm>
            </p:grpSpPr>
            <p:sp>
              <p:nvSpPr>
                <p:cNvPr id="4654" name="Google Shape;4654;p8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82"/>
              <p:cNvGrpSpPr/>
              <p:nvPr/>
            </p:nvGrpSpPr>
            <p:grpSpPr>
              <a:xfrm>
                <a:off x="4649289" y="3577398"/>
                <a:ext cx="31499" cy="27001"/>
                <a:chOff x="4649289" y="3577398"/>
                <a:chExt cx="31499" cy="27001"/>
              </a:xfrm>
            </p:grpSpPr>
            <p:sp>
              <p:nvSpPr>
                <p:cNvPr id="4657" name="Google Shape;4657;p8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82"/>
              <p:cNvGrpSpPr/>
              <p:nvPr/>
            </p:nvGrpSpPr>
            <p:grpSpPr>
              <a:xfrm>
                <a:off x="4605614" y="3639523"/>
                <a:ext cx="31499" cy="26906"/>
                <a:chOff x="4605614" y="3639523"/>
                <a:chExt cx="31499" cy="26906"/>
              </a:xfrm>
            </p:grpSpPr>
            <p:sp>
              <p:nvSpPr>
                <p:cNvPr id="4660" name="Google Shape;4660;p8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82"/>
              <p:cNvGrpSpPr/>
              <p:nvPr/>
            </p:nvGrpSpPr>
            <p:grpSpPr>
              <a:xfrm>
                <a:off x="4785149" y="3618846"/>
                <a:ext cx="26930" cy="26843"/>
                <a:chOff x="4785149" y="3618846"/>
                <a:chExt cx="26930" cy="26843"/>
              </a:xfrm>
            </p:grpSpPr>
            <p:sp>
              <p:nvSpPr>
                <p:cNvPr id="4663" name="Google Shape;4663;p8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82"/>
              <p:cNvGrpSpPr/>
              <p:nvPr/>
            </p:nvGrpSpPr>
            <p:grpSpPr>
              <a:xfrm>
                <a:off x="4810167" y="3601567"/>
                <a:ext cx="31405" cy="26898"/>
                <a:chOff x="4810167" y="3601567"/>
                <a:chExt cx="31405" cy="26898"/>
              </a:xfrm>
            </p:grpSpPr>
            <p:sp>
              <p:nvSpPr>
                <p:cNvPr id="4666" name="Google Shape;4666;p8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82"/>
              <p:cNvGrpSpPr/>
              <p:nvPr/>
            </p:nvGrpSpPr>
            <p:grpSpPr>
              <a:xfrm>
                <a:off x="4831002" y="3373230"/>
                <a:ext cx="31405" cy="26898"/>
                <a:chOff x="4831002" y="3373230"/>
                <a:chExt cx="31405" cy="26898"/>
              </a:xfrm>
            </p:grpSpPr>
            <p:sp>
              <p:nvSpPr>
                <p:cNvPr id="4669" name="Google Shape;4669;p8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82"/>
              <p:cNvGrpSpPr/>
              <p:nvPr/>
            </p:nvGrpSpPr>
            <p:grpSpPr>
              <a:xfrm>
                <a:off x="4719311" y="3355054"/>
                <a:ext cx="31499" cy="27001"/>
                <a:chOff x="4719311" y="3355054"/>
                <a:chExt cx="31499" cy="27001"/>
              </a:xfrm>
            </p:grpSpPr>
            <p:sp>
              <p:nvSpPr>
                <p:cNvPr id="4672" name="Google Shape;4672;p8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82"/>
              <p:cNvGrpSpPr/>
              <p:nvPr/>
            </p:nvGrpSpPr>
            <p:grpSpPr>
              <a:xfrm>
                <a:off x="4798755" y="3450260"/>
                <a:ext cx="26930" cy="26930"/>
                <a:chOff x="4798755" y="3450260"/>
                <a:chExt cx="26930" cy="26930"/>
              </a:xfrm>
            </p:grpSpPr>
            <p:sp>
              <p:nvSpPr>
                <p:cNvPr id="4675" name="Google Shape;4675;p8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82"/>
              <p:cNvGrpSpPr/>
              <p:nvPr/>
            </p:nvGrpSpPr>
            <p:grpSpPr>
              <a:xfrm>
                <a:off x="4645576" y="3467555"/>
                <a:ext cx="31405" cy="26953"/>
                <a:chOff x="4645576" y="3467555"/>
                <a:chExt cx="31405" cy="26953"/>
              </a:xfrm>
            </p:grpSpPr>
            <p:sp>
              <p:nvSpPr>
                <p:cNvPr id="4678" name="Google Shape;4678;p8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82"/>
              <p:cNvGrpSpPr/>
              <p:nvPr/>
            </p:nvGrpSpPr>
            <p:grpSpPr>
              <a:xfrm>
                <a:off x="4687631" y="3583965"/>
                <a:ext cx="31499" cy="26898"/>
                <a:chOff x="4687631" y="3583965"/>
                <a:chExt cx="31499" cy="26898"/>
              </a:xfrm>
            </p:grpSpPr>
            <p:sp>
              <p:nvSpPr>
                <p:cNvPr id="4681" name="Google Shape;4681;p8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82"/>
              <p:cNvGrpSpPr/>
              <p:nvPr/>
            </p:nvGrpSpPr>
            <p:grpSpPr>
              <a:xfrm>
                <a:off x="4719311" y="3471314"/>
                <a:ext cx="31499" cy="27001"/>
                <a:chOff x="4719311" y="3471314"/>
                <a:chExt cx="31499" cy="27001"/>
              </a:xfrm>
            </p:grpSpPr>
            <p:sp>
              <p:nvSpPr>
                <p:cNvPr id="4684" name="Google Shape;4684;p8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2"/>
              <p:cNvGrpSpPr/>
              <p:nvPr/>
            </p:nvGrpSpPr>
            <p:grpSpPr>
              <a:xfrm>
                <a:off x="4719311" y="3434404"/>
                <a:ext cx="31499" cy="26898"/>
                <a:chOff x="4719311" y="3434404"/>
                <a:chExt cx="31499" cy="26898"/>
              </a:xfrm>
            </p:grpSpPr>
            <p:sp>
              <p:nvSpPr>
                <p:cNvPr id="4687" name="Google Shape;4687;p8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82"/>
              <p:cNvGrpSpPr/>
              <p:nvPr/>
            </p:nvGrpSpPr>
            <p:grpSpPr>
              <a:xfrm>
                <a:off x="4768876" y="3401772"/>
                <a:ext cx="31499" cy="26898"/>
                <a:chOff x="4768876" y="3401772"/>
                <a:chExt cx="31499" cy="26898"/>
              </a:xfrm>
            </p:grpSpPr>
            <p:sp>
              <p:nvSpPr>
                <p:cNvPr id="4690" name="Google Shape;4690;p8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82"/>
              <p:cNvGrpSpPr/>
              <p:nvPr/>
            </p:nvGrpSpPr>
            <p:grpSpPr>
              <a:xfrm>
                <a:off x="4762214" y="3471377"/>
                <a:ext cx="26938" cy="26938"/>
                <a:chOff x="4762214" y="3471377"/>
                <a:chExt cx="26938" cy="26938"/>
              </a:xfrm>
            </p:grpSpPr>
            <p:sp>
              <p:nvSpPr>
                <p:cNvPr id="4693" name="Google Shape;4693;p8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82"/>
              <p:cNvGrpSpPr/>
              <p:nvPr/>
            </p:nvGrpSpPr>
            <p:grpSpPr>
              <a:xfrm>
                <a:off x="4790473" y="3344782"/>
                <a:ext cx="31405" cy="26898"/>
                <a:chOff x="4790473" y="3344782"/>
                <a:chExt cx="31405" cy="26898"/>
              </a:xfrm>
            </p:grpSpPr>
            <p:sp>
              <p:nvSpPr>
                <p:cNvPr id="4696" name="Google Shape;4696;p8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82"/>
              <p:cNvGrpSpPr/>
              <p:nvPr/>
            </p:nvGrpSpPr>
            <p:grpSpPr>
              <a:xfrm>
                <a:off x="4823774" y="3950733"/>
                <a:ext cx="37398" cy="32034"/>
                <a:chOff x="4823774" y="3950733"/>
                <a:chExt cx="37398" cy="32034"/>
              </a:xfrm>
            </p:grpSpPr>
            <p:sp>
              <p:nvSpPr>
                <p:cNvPr id="4699" name="Google Shape;4699;p8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82"/>
              <p:cNvGrpSpPr/>
              <p:nvPr/>
            </p:nvGrpSpPr>
            <p:grpSpPr>
              <a:xfrm>
                <a:off x="4823396" y="4110566"/>
                <a:ext cx="31405" cy="26906"/>
                <a:chOff x="4823396" y="4110566"/>
                <a:chExt cx="31405" cy="26906"/>
              </a:xfrm>
            </p:grpSpPr>
            <p:sp>
              <p:nvSpPr>
                <p:cNvPr id="4702" name="Google Shape;4702;p8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82"/>
              <p:cNvGrpSpPr/>
              <p:nvPr/>
            </p:nvGrpSpPr>
            <p:grpSpPr>
              <a:xfrm>
                <a:off x="4838332" y="3821150"/>
                <a:ext cx="31499" cy="26898"/>
                <a:chOff x="4838332" y="3821150"/>
                <a:chExt cx="31499" cy="26898"/>
              </a:xfrm>
            </p:grpSpPr>
            <p:sp>
              <p:nvSpPr>
                <p:cNvPr id="4705" name="Google Shape;4705;p8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82"/>
              <p:cNvGrpSpPr/>
              <p:nvPr/>
            </p:nvGrpSpPr>
            <p:grpSpPr>
              <a:xfrm>
                <a:off x="4661275" y="3815007"/>
                <a:ext cx="36824" cy="31523"/>
                <a:chOff x="4661275" y="3815007"/>
                <a:chExt cx="36824" cy="31523"/>
              </a:xfrm>
            </p:grpSpPr>
            <p:sp>
              <p:nvSpPr>
                <p:cNvPr id="4708" name="Google Shape;4708;p8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82"/>
              <p:cNvGrpSpPr/>
              <p:nvPr/>
            </p:nvGrpSpPr>
            <p:grpSpPr>
              <a:xfrm>
                <a:off x="4558998" y="3851037"/>
                <a:ext cx="33591" cy="28699"/>
                <a:chOff x="4558998" y="3851037"/>
                <a:chExt cx="33591" cy="28699"/>
              </a:xfrm>
            </p:grpSpPr>
            <p:sp>
              <p:nvSpPr>
                <p:cNvPr id="4711" name="Google Shape;4711;p8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82"/>
              <p:cNvGrpSpPr/>
              <p:nvPr/>
            </p:nvGrpSpPr>
            <p:grpSpPr>
              <a:xfrm>
                <a:off x="4696762" y="3638587"/>
                <a:ext cx="33591" cy="28794"/>
                <a:chOff x="4696762" y="3638587"/>
                <a:chExt cx="33591" cy="28794"/>
              </a:xfrm>
            </p:grpSpPr>
            <p:sp>
              <p:nvSpPr>
                <p:cNvPr id="4714" name="Google Shape;4714;p8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82"/>
              <p:cNvGrpSpPr/>
              <p:nvPr/>
            </p:nvGrpSpPr>
            <p:grpSpPr>
              <a:xfrm>
                <a:off x="4929479" y="3939140"/>
                <a:ext cx="33497" cy="28692"/>
                <a:chOff x="4929479" y="3939140"/>
                <a:chExt cx="33497" cy="28692"/>
              </a:xfrm>
            </p:grpSpPr>
            <p:sp>
              <p:nvSpPr>
                <p:cNvPr id="4717" name="Google Shape;4717;p8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82"/>
              <p:cNvGrpSpPr/>
              <p:nvPr/>
            </p:nvGrpSpPr>
            <p:grpSpPr>
              <a:xfrm>
                <a:off x="4907119" y="3986039"/>
                <a:ext cx="33497" cy="28699"/>
                <a:chOff x="4907119" y="3986039"/>
                <a:chExt cx="33497" cy="28699"/>
              </a:xfrm>
            </p:grpSpPr>
            <p:sp>
              <p:nvSpPr>
                <p:cNvPr id="4720" name="Google Shape;4720;p8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82"/>
              <p:cNvGrpSpPr/>
              <p:nvPr/>
            </p:nvGrpSpPr>
            <p:grpSpPr>
              <a:xfrm>
                <a:off x="4911783" y="4048102"/>
                <a:ext cx="33591" cy="28762"/>
                <a:chOff x="4911783" y="4048102"/>
                <a:chExt cx="33591" cy="28762"/>
              </a:xfrm>
            </p:grpSpPr>
            <p:sp>
              <p:nvSpPr>
                <p:cNvPr id="4723" name="Google Shape;4723;p8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5" name="Google Shape;4725;p8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7" name="Google Shape;4727;p82"/>
              <p:cNvGrpSpPr/>
              <p:nvPr/>
            </p:nvGrpSpPr>
            <p:grpSpPr>
              <a:xfrm>
                <a:off x="4762623" y="3837847"/>
                <a:ext cx="42416" cy="36273"/>
                <a:chOff x="4762623" y="3837847"/>
                <a:chExt cx="42416" cy="36273"/>
              </a:xfrm>
            </p:grpSpPr>
            <p:sp>
              <p:nvSpPr>
                <p:cNvPr id="4728" name="Google Shape;4728;p8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82"/>
              <p:cNvGrpSpPr/>
              <p:nvPr/>
            </p:nvGrpSpPr>
            <p:grpSpPr>
              <a:xfrm>
                <a:off x="4746044" y="4104966"/>
                <a:ext cx="33497" cy="28699"/>
                <a:chOff x="4746044" y="4104966"/>
                <a:chExt cx="33497" cy="28699"/>
              </a:xfrm>
            </p:grpSpPr>
            <p:sp>
              <p:nvSpPr>
                <p:cNvPr id="4731" name="Google Shape;4731;p8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82"/>
              <p:cNvGrpSpPr/>
              <p:nvPr/>
            </p:nvGrpSpPr>
            <p:grpSpPr>
              <a:xfrm>
                <a:off x="4859646" y="4162554"/>
                <a:ext cx="33591" cy="28762"/>
                <a:chOff x="4859646" y="4162554"/>
                <a:chExt cx="33591" cy="28762"/>
              </a:xfrm>
            </p:grpSpPr>
            <p:sp>
              <p:nvSpPr>
                <p:cNvPr id="4734" name="Google Shape;4734;p8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6" name="Google Shape;4736;p82"/>
            <p:cNvGrpSpPr/>
            <p:nvPr/>
          </p:nvGrpSpPr>
          <p:grpSpPr>
            <a:xfrm>
              <a:off x="3597785" y="3274438"/>
              <a:ext cx="855610" cy="1122100"/>
              <a:chOff x="3597785" y="3274438"/>
              <a:chExt cx="855610" cy="1122100"/>
            </a:xfrm>
          </p:grpSpPr>
          <p:grpSp>
            <p:nvGrpSpPr>
              <p:cNvPr id="4737" name="Google Shape;4737;p82"/>
              <p:cNvGrpSpPr/>
              <p:nvPr/>
            </p:nvGrpSpPr>
            <p:grpSpPr>
              <a:xfrm>
                <a:off x="3617857" y="3284717"/>
                <a:ext cx="826785" cy="1099165"/>
                <a:chOff x="3617857" y="3284717"/>
                <a:chExt cx="826785" cy="1099165"/>
              </a:xfrm>
            </p:grpSpPr>
            <p:sp>
              <p:nvSpPr>
                <p:cNvPr id="4738" name="Google Shape;4738;p8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2"/>
              <p:cNvGrpSpPr/>
              <p:nvPr/>
            </p:nvGrpSpPr>
            <p:grpSpPr>
              <a:xfrm>
                <a:off x="4180904" y="4251758"/>
                <a:ext cx="37783" cy="32420"/>
                <a:chOff x="4180904" y="4251758"/>
                <a:chExt cx="37783" cy="32420"/>
              </a:xfrm>
            </p:grpSpPr>
            <p:sp>
              <p:nvSpPr>
                <p:cNvPr id="4795" name="Google Shape;4795;p8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2"/>
              <p:cNvGrpSpPr/>
              <p:nvPr/>
            </p:nvGrpSpPr>
            <p:grpSpPr>
              <a:xfrm>
                <a:off x="4201644" y="4081324"/>
                <a:ext cx="37783" cy="32364"/>
                <a:chOff x="4201644" y="4081324"/>
                <a:chExt cx="37783" cy="32364"/>
              </a:xfrm>
            </p:grpSpPr>
            <p:sp>
              <p:nvSpPr>
                <p:cNvPr id="4798" name="Google Shape;4798;p8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2"/>
              <p:cNvGrpSpPr/>
              <p:nvPr/>
            </p:nvGrpSpPr>
            <p:grpSpPr>
              <a:xfrm>
                <a:off x="4284416" y="3887428"/>
                <a:ext cx="37783" cy="32451"/>
                <a:chOff x="4284416" y="3887428"/>
                <a:chExt cx="37783" cy="32451"/>
              </a:xfrm>
            </p:grpSpPr>
            <p:sp>
              <p:nvSpPr>
                <p:cNvPr id="4801" name="Google Shape;4801;p8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82"/>
              <p:cNvGrpSpPr/>
              <p:nvPr/>
            </p:nvGrpSpPr>
            <p:grpSpPr>
              <a:xfrm>
                <a:off x="4223721" y="3860404"/>
                <a:ext cx="37870" cy="32364"/>
                <a:chOff x="4223721" y="3860404"/>
                <a:chExt cx="37870" cy="32364"/>
              </a:xfrm>
            </p:grpSpPr>
            <p:sp>
              <p:nvSpPr>
                <p:cNvPr id="4804" name="Google Shape;4804;p8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82"/>
              <p:cNvGrpSpPr/>
              <p:nvPr/>
            </p:nvGrpSpPr>
            <p:grpSpPr>
              <a:xfrm>
                <a:off x="4104889" y="3699242"/>
                <a:ext cx="37776" cy="32357"/>
                <a:chOff x="4104889" y="3699242"/>
                <a:chExt cx="37776" cy="32357"/>
              </a:xfrm>
            </p:grpSpPr>
            <p:sp>
              <p:nvSpPr>
                <p:cNvPr id="4807" name="Google Shape;4807;p8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82"/>
              <p:cNvGrpSpPr/>
              <p:nvPr/>
            </p:nvGrpSpPr>
            <p:grpSpPr>
              <a:xfrm>
                <a:off x="4143608" y="3475121"/>
                <a:ext cx="37878" cy="32420"/>
                <a:chOff x="4143608" y="3475121"/>
                <a:chExt cx="37878" cy="32420"/>
              </a:xfrm>
            </p:grpSpPr>
            <p:sp>
              <p:nvSpPr>
                <p:cNvPr id="4810" name="Google Shape;4810;p8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82"/>
              <p:cNvGrpSpPr/>
              <p:nvPr/>
            </p:nvGrpSpPr>
            <p:grpSpPr>
              <a:xfrm>
                <a:off x="4217248" y="3570893"/>
                <a:ext cx="37776" cy="32364"/>
                <a:chOff x="4217248" y="3570893"/>
                <a:chExt cx="37776" cy="32364"/>
              </a:xfrm>
            </p:grpSpPr>
            <p:sp>
              <p:nvSpPr>
                <p:cNvPr id="4813" name="Google Shape;4813;p8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82"/>
              <p:cNvGrpSpPr/>
              <p:nvPr/>
            </p:nvGrpSpPr>
            <p:grpSpPr>
              <a:xfrm>
                <a:off x="4255307" y="3431612"/>
                <a:ext cx="37776" cy="32451"/>
                <a:chOff x="4255307" y="3431612"/>
                <a:chExt cx="37776" cy="32451"/>
              </a:xfrm>
            </p:grpSpPr>
            <p:sp>
              <p:nvSpPr>
                <p:cNvPr id="4816" name="Google Shape;4816;p8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82"/>
              <p:cNvGrpSpPr/>
              <p:nvPr/>
            </p:nvGrpSpPr>
            <p:grpSpPr>
              <a:xfrm>
                <a:off x="3853052" y="3577398"/>
                <a:ext cx="37776" cy="32420"/>
                <a:chOff x="3853052" y="3577398"/>
                <a:chExt cx="37776" cy="32420"/>
              </a:xfrm>
            </p:grpSpPr>
            <p:sp>
              <p:nvSpPr>
                <p:cNvPr id="4819" name="Google Shape;4819;p8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82"/>
              <p:cNvGrpSpPr/>
              <p:nvPr/>
            </p:nvGrpSpPr>
            <p:grpSpPr>
              <a:xfrm>
                <a:off x="4039908" y="3412107"/>
                <a:ext cx="37776" cy="32357"/>
                <a:chOff x="4039908" y="3412107"/>
                <a:chExt cx="37776" cy="32357"/>
              </a:xfrm>
            </p:grpSpPr>
            <p:sp>
              <p:nvSpPr>
                <p:cNvPr id="4822" name="Google Shape;4822;p8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82"/>
              <p:cNvGrpSpPr/>
              <p:nvPr/>
            </p:nvGrpSpPr>
            <p:grpSpPr>
              <a:xfrm>
                <a:off x="4017360" y="3342061"/>
                <a:ext cx="37870" cy="32380"/>
                <a:chOff x="4017360" y="3342061"/>
                <a:chExt cx="37870" cy="32380"/>
              </a:xfrm>
            </p:grpSpPr>
            <p:sp>
              <p:nvSpPr>
                <p:cNvPr id="4825" name="Google Shape;4825;p8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7" name="Google Shape;4827;p8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9" name="Google Shape;4829;p82"/>
              <p:cNvGrpSpPr/>
              <p:nvPr/>
            </p:nvGrpSpPr>
            <p:grpSpPr>
              <a:xfrm>
                <a:off x="3750870" y="3418650"/>
                <a:ext cx="37776" cy="32380"/>
                <a:chOff x="3750870" y="3418650"/>
                <a:chExt cx="37776" cy="32380"/>
              </a:xfrm>
            </p:grpSpPr>
            <p:sp>
              <p:nvSpPr>
                <p:cNvPr id="4830" name="Google Shape;4830;p8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82"/>
              <p:cNvGrpSpPr/>
              <p:nvPr/>
            </p:nvGrpSpPr>
            <p:grpSpPr>
              <a:xfrm>
                <a:off x="3632509" y="3274438"/>
                <a:ext cx="37783" cy="32357"/>
                <a:chOff x="3632509" y="3274438"/>
                <a:chExt cx="37783" cy="32357"/>
              </a:xfrm>
            </p:grpSpPr>
            <p:sp>
              <p:nvSpPr>
                <p:cNvPr id="4833" name="Google Shape;4833;p8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82"/>
              <p:cNvGrpSpPr/>
              <p:nvPr/>
            </p:nvGrpSpPr>
            <p:grpSpPr>
              <a:xfrm>
                <a:off x="3906424" y="3297561"/>
                <a:ext cx="37776" cy="32451"/>
                <a:chOff x="3906424" y="3297561"/>
                <a:chExt cx="37776" cy="32451"/>
              </a:xfrm>
            </p:grpSpPr>
            <p:sp>
              <p:nvSpPr>
                <p:cNvPr id="4836" name="Google Shape;4836;p8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82"/>
              <p:cNvGrpSpPr/>
              <p:nvPr/>
            </p:nvGrpSpPr>
            <p:grpSpPr>
              <a:xfrm>
                <a:off x="3866084" y="3412107"/>
                <a:ext cx="37776" cy="32357"/>
                <a:chOff x="3866084" y="3412107"/>
                <a:chExt cx="37776" cy="32357"/>
              </a:xfrm>
            </p:grpSpPr>
            <p:sp>
              <p:nvSpPr>
                <p:cNvPr id="4839" name="Google Shape;4839;p8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82"/>
              <p:cNvGrpSpPr/>
              <p:nvPr/>
            </p:nvGrpSpPr>
            <p:grpSpPr>
              <a:xfrm>
                <a:off x="4023919" y="3766409"/>
                <a:ext cx="37783" cy="32357"/>
                <a:chOff x="4023919" y="3766409"/>
                <a:chExt cx="37783" cy="32357"/>
              </a:xfrm>
            </p:grpSpPr>
            <p:sp>
              <p:nvSpPr>
                <p:cNvPr id="4842" name="Google Shape;4842;p8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82"/>
              <p:cNvGrpSpPr/>
              <p:nvPr/>
            </p:nvGrpSpPr>
            <p:grpSpPr>
              <a:xfrm>
                <a:off x="3973882" y="3779449"/>
                <a:ext cx="37776" cy="32357"/>
                <a:chOff x="3973882" y="3779449"/>
                <a:chExt cx="37776" cy="32357"/>
              </a:xfrm>
            </p:grpSpPr>
            <p:sp>
              <p:nvSpPr>
                <p:cNvPr id="4845" name="Google Shape;4845;p8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82"/>
              <p:cNvGrpSpPr/>
              <p:nvPr/>
            </p:nvGrpSpPr>
            <p:grpSpPr>
              <a:xfrm>
                <a:off x="4073398" y="3838028"/>
                <a:ext cx="37776" cy="32380"/>
                <a:chOff x="4073398" y="3838028"/>
                <a:chExt cx="37776" cy="32380"/>
              </a:xfrm>
            </p:grpSpPr>
            <p:sp>
              <p:nvSpPr>
                <p:cNvPr id="4848" name="Google Shape;4848;p8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82"/>
              <p:cNvGrpSpPr/>
              <p:nvPr/>
            </p:nvGrpSpPr>
            <p:grpSpPr>
              <a:xfrm>
                <a:off x="4342672" y="4144496"/>
                <a:ext cx="37752" cy="32364"/>
                <a:chOff x="4342672" y="4144496"/>
                <a:chExt cx="37752" cy="32364"/>
              </a:xfrm>
            </p:grpSpPr>
            <p:sp>
              <p:nvSpPr>
                <p:cNvPr id="4851" name="Google Shape;4851;p8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82"/>
              <p:cNvGrpSpPr/>
              <p:nvPr/>
            </p:nvGrpSpPr>
            <p:grpSpPr>
              <a:xfrm>
                <a:off x="4406386" y="4056872"/>
                <a:ext cx="37783" cy="32364"/>
                <a:chOff x="4406386" y="4056872"/>
                <a:chExt cx="37783" cy="32364"/>
              </a:xfrm>
            </p:grpSpPr>
            <p:sp>
              <p:nvSpPr>
                <p:cNvPr id="4854" name="Google Shape;4854;p8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82"/>
              <p:cNvGrpSpPr/>
              <p:nvPr/>
            </p:nvGrpSpPr>
            <p:grpSpPr>
              <a:xfrm>
                <a:off x="4284416" y="4245254"/>
                <a:ext cx="37783" cy="32357"/>
                <a:chOff x="4284416" y="4245254"/>
                <a:chExt cx="37783" cy="32357"/>
              </a:xfrm>
            </p:grpSpPr>
            <p:sp>
              <p:nvSpPr>
                <p:cNvPr id="4857" name="Google Shape;4857;p8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82"/>
              <p:cNvGrpSpPr/>
              <p:nvPr/>
            </p:nvGrpSpPr>
            <p:grpSpPr>
              <a:xfrm>
                <a:off x="4219057" y="4331258"/>
                <a:ext cx="37776" cy="32364"/>
                <a:chOff x="4219057" y="4331258"/>
                <a:chExt cx="37776" cy="32364"/>
              </a:xfrm>
            </p:grpSpPr>
            <p:sp>
              <p:nvSpPr>
                <p:cNvPr id="4860" name="Google Shape;4860;p8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82"/>
              <p:cNvGrpSpPr/>
              <p:nvPr/>
            </p:nvGrpSpPr>
            <p:grpSpPr>
              <a:xfrm>
                <a:off x="4204122" y="4141688"/>
                <a:ext cx="33497" cy="28699"/>
                <a:chOff x="4204122" y="4141688"/>
                <a:chExt cx="33497" cy="28699"/>
              </a:xfrm>
            </p:grpSpPr>
            <p:sp>
              <p:nvSpPr>
                <p:cNvPr id="4863" name="Google Shape;4863;p8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82"/>
              <p:cNvGrpSpPr/>
              <p:nvPr/>
            </p:nvGrpSpPr>
            <p:grpSpPr>
              <a:xfrm>
                <a:off x="4301546" y="4003869"/>
                <a:ext cx="38916" cy="33324"/>
                <a:chOff x="4301546" y="4003869"/>
                <a:chExt cx="38916" cy="33324"/>
              </a:xfrm>
            </p:grpSpPr>
            <p:sp>
              <p:nvSpPr>
                <p:cNvPr id="4866" name="Google Shape;4866;p8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82"/>
              <p:cNvGrpSpPr/>
              <p:nvPr/>
            </p:nvGrpSpPr>
            <p:grpSpPr>
              <a:xfrm>
                <a:off x="4210681" y="3924669"/>
                <a:ext cx="36549" cy="31366"/>
                <a:chOff x="4210681" y="3924669"/>
                <a:chExt cx="36549" cy="31366"/>
              </a:xfrm>
            </p:grpSpPr>
            <p:sp>
              <p:nvSpPr>
                <p:cNvPr id="4869" name="Google Shape;4869;p8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82"/>
              <p:cNvGrpSpPr/>
              <p:nvPr/>
            </p:nvGrpSpPr>
            <p:grpSpPr>
              <a:xfrm>
                <a:off x="3987771" y="3628874"/>
                <a:ext cx="31499" cy="26993"/>
                <a:chOff x="3987771" y="3628874"/>
                <a:chExt cx="31499" cy="26993"/>
              </a:xfrm>
            </p:grpSpPr>
            <p:sp>
              <p:nvSpPr>
                <p:cNvPr id="4872" name="Google Shape;4872;p8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82"/>
              <p:cNvGrpSpPr/>
              <p:nvPr/>
            </p:nvGrpSpPr>
            <p:grpSpPr>
              <a:xfrm>
                <a:off x="4087382" y="3775674"/>
                <a:ext cx="31405" cy="26898"/>
                <a:chOff x="4087382" y="3775674"/>
                <a:chExt cx="31405" cy="26898"/>
              </a:xfrm>
            </p:grpSpPr>
            <p:sp>
              <p:nvSpPr>
                <p:cNvPr id="4875" name="Google Shape;4875;p8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82"/>
              <p:cNvGrpSpPr/>
              <p:nvPr/>
            </p:nvGrpSpPr>
            <p:grpSpPr>
              <a:xfrm>
                <a:off x="4118873" y="3856637"/>
                <a:ext cx="31405" cy="26906"/>
                <a:chOff x="4118873" y="3856637"/>
                <a:chExt cx="31405" cy="26906"/>
              </a:xfrm>
            </p:grpSpPr>
            <p:sp>
              <p:nvSpPr>
                <p:cNvPr id="4878" name="Google Shape;4878;p8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82"/>
              <p:cNvGrpSpPr/>
              <p:nvPr/>
            </p:nvGrpSpPr>
            <p:grpSpPr>
              <a:xfrm>
                <a:off x="4168541" y="3639523"/>
                <a:ext cx="31499" cy="26906"/>
                <a:chOff x="4168541" y="3639523"/>
                <a:chExt cx="31499" cy="26906"/>
              </a:xfrm>
            </p:grpSpPr>
            <p:sp>
              <p:nvSpPr>
                <p:cNvPr id="4881" name="Google Shape;4881;p8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82"/>
              <p:cNvGrpSpPr/>
              <p:nvPr/>
            </p:nvGrpSpPr>
            <p:grpSpPr>
              <a:xfrm>
                <a:off x="3965789" y="3393545"/>
                <a:ext cx="31405" cy="26945"/>
                <a:chOff x="3965789" y="3393545"/>
                <a:chExt cx="31405" cy="26945"/>
              </a:xfrm>
            </p:grpSpPr>
            <p:sp>
              <p:nvSpPr>
                <p:cNvPr id="4884" name="Google Shape;4884;p8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82"/>
              <p:cNvGrpSpPr/>
              <p:nvPr/>
            </p:nvGrpSpPr>
            <p:grpSpPr>
              <a:xfrm>
                <a:off x="3925166" y="3491008"/>
                <a:ext cx="31405" cy="27001"/>
                <a:chOff x="3925166" y="3491008"/>
                <a:chExt cx="31405" cy="27001"/>
              </a:xfrm>
            </p:grpSpPr>
            <p:sp>
              <p:nvSpPr>
                <p:cNvPr id="4887" name="Google Shape;4887;p8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82"/>
              <p:cNvGrpSpPr/>
              <p:nvPr/>
            </p:nvGrpSpPr>
            <p:grpSpPr>
              <a:xfrm>
                <a:off x="3682845" y="3340976"/>
                <a:ext cx="31397" cy="26898"/>
                <a:chOff x="3682845" y="3340976"/>
                <a:chExt cx="31397" cy="26898"/>
              </a:xfrm>
            </p:grpSpPr>
            <p:sp>
              <p:nvSpPr>
                <p:cNvPr id="4890" name="Google Shape;4890;p8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82"/>
              <p:cNvGrpSpPr/>
              <p:nvPr/>
            </p:nvGrpSpPr>
            <p:grpSpPr>
              <a:xfrm>
                <a:off x="3795393" y="3353725"/>
                <a:ext cx="31499" cy="26993"/>
                <a:chOff x="3795393" y="3353725"/>
                <a:chExt cx="31499" cy="26993"/>
              </a:xfrm>
            </p:grpSpPr>
            <p:sp>
              <p:nvSpPr>
                <p:cNvPr id="4893" name="Google Shape;4893;p8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82"/>
              <p:cNvGrpSpPr/>
              <p:nvPr/>
            </p:nvGrpSpPr>
            <p:grpSpPr>
              <a:xfrm>
                <a:off x="4176909" y="4363221"/>
                <a:ext cx="38924" cy="33316"/>
                <a:chOff x="4176909" y="4363221"/>
                <a:chExt cx="38924" cy="33316"/>
              </a:xfrm>
            </p:grpSpPr>
            <p:sp>
              <p:nvSpPr>
                <p:cNvPr id="4896" name="Google Shape;4896;p8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82"/>
              <p:cNvGrpSpPr/>
              <p:nvPr/>
            </p:nvGrpSpPr>
            <p:grpSpPr>
              <a:xfrm>
                <a:off x="4226191" y="4007660"/>
                <a:ext cx="33560" cy="28770"/>
                <a:chOff x="4226191" y="4007660"/>
                <a:chExt cx="33560" cy="28770"/>
              </a:xfrm>
            </p:grpSpPr>
            <p:sp>
              <p:nvSpPr>
                <p:cNvPr id="4899" name="Google Shape;4899;p8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2"/>
              <p:cNvGrpSpPr/>
              <p:nvPr/>
            </p:nvGrpSpPr>
            <p:grpSpPr>
              <a:xfrm>
                <a:off x="3597785" y="3377045"/>
                <a:ext cx="33591" cy="28699"/>
                <a:chOff x="3597785" y="3377045"/>
                <a:chExt cx="33591" cy="28699"/>
              </a:xfrm>
            </p:grpSpPr>
            <p:sp>
              <p:nvSpPr>
                <p:cNvPr id="4902" name="Google Shape;4902;p8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82"/>
              <p:cNvGrpSpPr/>
              <p:nvPr/>
            </p:nvGrpSpPr>
            <p:grpSpPr>
              <a:xfrm>
                <a:off x="3887870" y="3669796"/>
                <a:ext cx="33591" cy="28692"/>
                <a:chOff x="3887870" y="3669796"/>
                <a:chExt cx="33591" cy="28692"/>
              </a:xfrm>
            </p:grpSpPr>
            <p:sp>
              <p:nvSpPr>
                <p:cNvPr id="4905" name="Google Shape;4905;p8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82"/>
              <p:cNvGrpSpPr/>
              <p:nvPr/>
            </p:nvGrpSpPr>
            <p:grpSpPr>
              <a:xfrm>
                <a:off x="3818320" y="3481625"/>
                <a:ext cx="33497" cy="28770"/>
                <a:chOff x="3818320" y="3481625"/>
                <a:chExt cx="33497" cy="28770"/>
              </a:xfrm>
            </p:grpSpPr>
            <p:sp>
              <p:nvSpPr>
                <p:cNvPr id="4908" name="Google Shape;4908;p8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82"/>
              <p:cNvGrpSpPr/>
              <p:nvPr/>
            </p:nvGrpSpPr>
            <p:grpSpPr>
              <a:xfrm>
                <a:off x="4278139" y="4120948"/>
                <a:ext cx="37492" cy="32129"/>
                <a:chOff x="4278139" y="4120948"/>
                <a:chExt cx="37492" cy="32129"/>
              </a:xfrm>
            </p:grpSpPr>
            <p:sp>
              <p:nvSpPr>
                <p:cNvPr id="4911" name="Google Shape;4911;p8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82"/>
              <p:cNvGrpSpPr/>
              <p:nvPr/>
            </p:nvGrpSpPr>
            <p:grpSpPr>
              <a:xfrm>
                <a:off x="4419898" y="3977388"/>
                <a:ext cx="33497" cy="28692"/>
                <a:chOff x="4419898" y="3977388"/>
                <a:chExt cx="33497" cy="28692"/>
              </a:xfrm>
            </p:grpSpPr>
            <p:sp>
              <p:nvSpPr>
                <p:cNvPr id="4914" name="Google Shape;4914;p8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82"/>
              <p:cNvGrpSpPr/>
              <p:nvPr/>
            </p:nvGrpSpPr>
            <p:grpSpPr>
              <a:xfrm>
                <a:off x="4158930" y="4034684"/>
                <a:ext cx="33497" cy="28762"/>
                <a:chOff x="4158930" y="4034684"/>
                <a:chExt cx="33497" cy="28762"/>
              </a:xfrm>
            </p:grpSpPr>
            <p:sp>
              <p:nvSpPr>
                <p:cNvPr id="4917" name="Google Shape;4917;p8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82"/>
              <p:cNvGrpSpPr/>
              <p:nvPr/>
            </p:nvGrpSpPr>
            <p:grpSpPr>
              <a:xfrm>
                <a:off x="4134949" y="3957049"/>
                <a:ext cx="33497" cy="28770"/>
                <a:chOff x="4134949" y="3957049"/>
                <a:chExt cx="33497" cy="28770"/>
              </a:xfrm>
            </p:grpSpPr>
            <p:sp>
              <p:nvSpPr>
                <p:cNvPr id="4920" name="Google Shape;4920;p8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82"/>
              <p:cNvGrpSpPr/>
              <p:nvPr/>
            </p:nvGrpSpPr>
            <p:grpSpPr>
              <a:xfrm>
                <a:off x="4193653" y="4184403"/>
                <a:ext cx="43580" cy="37264"/>
                <a:chOff x="4193653" y="4184403"/>
                <a:chExt cx="43580" cy="37264"/>
              </a:xfrm>
            </p:grpSpPr>
            <p:sp>
              <p:nvSpPr>
                <p:cNvPr id="4923" name="Google Shape;4923;p8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82"/>
              <p:cNvGrpSpPr/>
              <p:nvPr/>
            </p:nvGrpSpPr>
            <p:grpSpPr>
              <a:xfrm>
                <a:off x="4343600" y="3943844"/>
                <a:ext cx="43580" cy="37312"/>
                <a:chOff x="4343600" y="3943844"/>
                <a:chExt cx="43580" cy="37312"/>
              </a:xfrm>
            </p:grpSpPr>
            <p:sp>
              <p:nvSpPr>
                <p:cNvPr id="4926" name="Google Shape;4926;p8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82"/>
              <p:cNvGrpSpPr/>
              <p:nvPr/>
            </p:nvGrpSpPr>
            <p:grpSpPr>
              <a:xfrm>
                <a:off x="4172339" y="3381693"/>
                <a:ext cx="31499" cy="27001"/>
                <a:chOff x="4172339" y="3381693"/>
                <a:chExt cx="31499" cy="27001"/>
              </a:xfrm>
            </p:grpSpPr>
            <p:sp>
              <p:nvSpPr>
                <p:cNvPr id="4929" name="Google Shape;4929;p8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4" name="Shape 4934"/>
        <p:cNvGrpSpPr/>
        <p:nvPr/>
      </p:nvGrpSpPr>
      <p:grpSpPr>
        <a:xfrm>
          <a:off x="0" y="0"/>
          <a:ext cx="0" cy="0"/>
          <a:chOff x="0" y="0"/>
          <a:chExt cx="0" cy="0"/>
        </a:xfrm>
      </p:grpSpPr>
      <p:grpSp>
        <p:nvGrpSpPr>
          <p:cNvPr id="4935" name="Google Shape;4935;p83"/>
          <p:cNvGrpSpPr/>
          <p:nvPr/>
        </p:nvGrpSpPr>
        <p:grpSpPr>
          <a:xfrm>
            <a:off x="729274" y="969771"/>
            <a:ext cx="2507799" cy="206239"/>
            <a:chOff x="106648" y="895722"/>
            <a:chExt cx="4481413" cy="374300"/>
          </a:xfrm>
        </p:grpSpPr>
        <p:grpSp>
          <p:nvGrpSpPr>
            <p:cNvPr id="4936" name="Google Shape;4936;p83"/>
            <p:cNvGrpSpPr/>
            <p:nvPr/>
          </p:nvGrpSpPr>
          <p:grpSpPr>
            <a:xfrm>
              <a:off x="2233276" y="895722"/>
              <a:ext cx="1082667" cy="223591"/>
              <a:chOff x="4808316" y="2800065"/>
              <a:chExt cx="1999386" cy="412910"/>
            </a:xfrm>
          </p:grpSpPr>
          <p:sp>
            <p:nvSpPr>
              <p:cNvPr id="4937" name="Google Shape;4937;p8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8" name="Google Shape;4938;p83"/>
              <p:cNvGrpSpPr/>
              <p:nvPr/>
            </p:nvGrpSpPr>
            <p:grpSpPr>
              <a:xfrm>
                <a:off x="4808316" y="2800065"/>
                <a:ext cx="92400" cy="411825"/>
                <a:chOff x="845575" y="2563700"/>
                <a:chExt cx="92400" cy="411825"/>
              </a:xfrm>
            </p:grpSpPr>
            <p:cxnSp>
              <p:nvCxnSpPr>
                <p:cNvPr id="4939" name="Google Shape;4939;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40" name="Google Shape;4940;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1" name="Google Shape;4941;p83"/>
            <p:cNvGrpSpPr/>
            <p:nvPr/>
          </p:nvGrpSpPr>
          <p:grpSpPr>
            <a:xfrm>
              <a:off x="106648" y="895722"/>
              <a:ext cx="1088401" cy="223591"/>
              <a:chOff x="881025" y="2800065"/>
              <a:chExt cx="2009975" cy="412910"/>
            </a:xfrm>
          </p:grpSpPr>
          <p:sp>
            <p:nvSpPr>
              <p:cNvPr id="4942" name="Google Shape;4942;p8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3" name="Google Shape;4943;p83"/>
              <p:cNvGrpSpPr/>
              <p:nvPr/>
            </p:nvGrpSpPr>
            <p:grpSpPr>
              <a:xfrm>
                <a:off x="881025" y="2800065"/>
                <a:ext cx="92400" cy="411825"/>
                <a:chOff x="845575" y="2563700"/>
                <a:chExt cx="92400" cy="411825"/>
              </a:xfrm>
            </p:grpSpPr>
            <p:cxnSp>
              <p:nvCxnSpPr>
                <p:cNvPr id="4944" name="Google Shape;4944;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45" name="Google Shape;4945;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6" name="Google Shape;4946;p83"/>
            <p:cNvGrpSpPr/>
            <p:nvPr/>
          </p:nvGrpSpPr>
          <p:grpSpPr>
            <a:xfrm>
              <a:off x="1172346" y="1047018"/>
              <a:ext cx="1083151" cy="223003"/>
              <a:chOff x="2849073" y="3079467"/>
              <a:chExt cx="2000279" cy="411825"/>
            </a:xfrm>
          </p:grpSpPr>
          <p:sp>
            <p:nvSpPr>
              <p:cNvPr id="4947" name="Google Shape;4947;p8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8" name="Google Shape;4948;p83"/>
              <p:cNvGrpSpPr/>
              <p:nvPr/>
            </p:nvGrpSpPr>
            <p:grpSpPr>
              <a:xfrm rot="10800000">
                <a:off x="2849073" y="3079467"/>
                <a:ext cx="92400" cy="411825"/>
                <a:chOff x="2070100" y="2563700"/>
                <a:chExt cx="92400" cy="411825"/>
              </a:xfrm>
            </p:grpSpPr>
            <p:cxnSp>
              <p:nvCxnSpPr>
                <p:cNvPr id="4949" name="Google Shape;4949;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50" name="Google Shape;4950;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1" name="Google Shape;4951;p83"/>
            <p:cNvGrpSpPr/>
            <p:nvPr/>
          </p:nvGrpSpPr>
          <p:grpSpPr>
            <a:xfrm>
              <a:off x="3290132" y="1047018"/>
              <a:ext cx="1297929" cy="223003"/>
              <a:chOff x="6760035" y="3079467"/>
              <a:chExt cx="2396914" cy="411825"/>
            </a:xfrm>
          </p:grpSpPr>
          <p:sp>
            <p:nvSpPr>
              <p:cNvPr id="4952" name="Google Shape;4952;p8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3" name="Google Shape;4953;p83"/>
              <p:cNvGrpSpPr/>
              <p:nvPr/>
            </p:nvGrpSpPr>
            <p:grpSpPr>
              <a:xfrm rot="10800000">
                <a:off x="6760035" y="3079467"/>
                <a:ext cx="92400" cy="411825"/>
                <a:chOff x="2070100" y="2563700"/>
                <a:chExt cx="92400" cy="411825"/>
              </a:xfrm>
            </p:grpSpPr>
            <p:cxnSp>
              <p:nvCxnSpPr>
                <p:cNvPr id="4954" name="Google Shape;4954;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55" name="Google Shape;4955;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56" name="Google Shape;4956;p83"/>
          <p:cNvGrpSpPr/>
          <p:nvPr/>
        </p:nvGrpSpPr>
        <p:grpSpPr>
          <a:xfrm>
            <a:off x="2147036" y="3369142"/>
            <a:ext cx="1086701" cy="799429"/>
            <a:chOff x="2183288" y="3555572"/>
            <a:chExt cx="1136241" cy="835873"/>
          </a:xfrm>
        </p:grpSpPr>
        <p:sp>
          <p:nvSpPr>
            <p:cNvPr id="4957" name="Google Shape;4957;p8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8" name="Google Shape;4958;p83"/>
            <p:cNvGrpSpPr/>
            <p:nvPr/>
          </p:nvGrpSpPr>
          <p:grpSpPr>
            <a:xfrm>
              <a:off x="2205895" y="3637269"/>
              <a:ext cx="1089848" cy="724993"/>
              <a:chOff x="2205895" y="3637269"/>
              <a:chExt cx="1089848" cy="724993"/>
            </a:xfrm>
          </p:grpSpPr>
          <p:sp>
            <p:nvSpPr>
              <p:cNvPr id="4959" name="Google Shape;4959;p8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5" name="Google Shape;4965;p8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6" name="Google Shape;4966;p8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967" name="Google Shape;4967;p83"/>
            <p:cNvGrpSpPr/>
            <p:nvPr/>
          </p:nvGrpSpPr>
          <p:grpSpPr>
            <a:xfrm>
              <a:off x="3173850" y="3779426"/>
              <a:ext cx="145679" cy="70048"/>
              <a:chOff x="3173850" y="3779426"/>
              <a:chExt cx="145679" cy="70048"/>
            </a:xfrm>
          </p:grpSpPr>
          <p:cxnSp>
            <p:nvCxnSpPr>
              <p:cNvPr id="4968" name="Google Shape;4968;p8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969" name="Google Shape;4969;p8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83"/>
            <p:cNvGrpSpPr/>
            <p:nvPr/>
          </p:nvGrpSpPr>
          <p:grpSpPr>
            <a:xfrm>
              <a:off x="2183288" y="4139483"/>
              <a:ext cx="145133" cy="70048"/>
              <a:chOff x="2183288" y="4139483"/>
              <a:chExt cx="145133" cy="70048"/>
            </a:xfrm>
          </p:grpSpPr>
          <p:cxnSp>
            <p:nvCxnSpPr>
              <p:cNvPr id="4971" name="Google Shape;4971;p8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972" name="Google Shape;4972;p8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3" name="Google Shape;4973;p8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4" name="Google Shape;4974;p8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975" name="Google Shape;4975;p83"/>
            <p:cNvGrpSpPr/>
            <p:nvPr/>
          </p:nvGrpSpPr>
          <p:grpSpPr>
            <a:xfrm>
              <a:off x="2943836" y="4268886"/>
              <a:ext cx="60717" cy="122559"/>
              <a:chOff x="2943836" y="4268886"/>
              <a:chExt cx="60717" cy="122559"/>
            </a:xfrm>
          </p:grpSpPr>
          <p:sp>
            <p:nvSpPr>
              <p:cNvPr id="4976" name="Google Shape;4976;p8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7" name="Google Shape;4977;p8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978" name="Google Shape;4978;p83"/>
          <p:cNvGrpSpPr/>
          <p:nvPr/>
        </p:nvGrpSpPr>
        <p:grpSpPr>
          <a:xfrm>
            <a:off x="3409981" y="1290142"/>
            <a:ext cx="1675870" cy="758251"/>
            <a:chOff x="3530532" y="1496185"/>
            <a:chExt cx="1562000" cy="706730"/>
          </a:xfrm>
        </p:grpSpPr>
        <p:cxnSp>
          <p:nvCxnSpPr>
            <p:cNvPr id="4979" name="Google Shape;4979;p8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980" name="Google Shape;4980;p83"/>
            <p:cNvGrpSpPr/>
            <p:nvPr/>
          </p:nvGrpSpPr>
          <p:grpSpPr>
            <a:xfrm>
              <a:off x="3530532" y="1496185"/>
              <a:ext cx="323430" cy="463587"/>
              <a:chOff x="3530532" y="1496185"/>
              <a:chExt cx="323430" cy="463587"/>
            </a:xfrm>
          </p:grpSpPr>
          <p:grpSp>
            <p:nvGrpSpPr>
              <p:cNvPr id="4981" name="Google Shape;4981;p83"/>
              <p:cNvGrpSpPr/>
              <p:nvPr/>
            </p:nvGrpSpPr>
            <p:grpSpPr>
              <a:xfrm>
                <a:off x="3567462" y="1496185"/>
                <a:ext cx="286500" cy="361376"/>
                <a:chOff x="3567462" y="1496185"/>
                <a:chExt cx="286500" cy="361376"/>
              </a:xfrm>
            </p:grpSpPr>
            <p:cxnSp>
              <p:nvCxnSpPr>
                <p:cNvPr id="4982" name="Google Shape;4982;p8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983" name="Google Shape;4983;p8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4" name="Google Shape;4984;p8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83"/>
            <p:cNvGrpSpPr/>
            <p:nvPr/>
          </p:nvGrpSpPr>
          <p:grpSpPr>
            <a:xfrm>
              <a:off x="3891569" y="1779209"/>
              <a:ext cx="323945" cy="423706"/>
              <a:chOff x="3891569" y="1779209"/>
              <a:chExt cx="323945" cy="423706"/>
            </a:xfrm>
          </p:grpSpPr>
          <p:grpSp>
            <p:nvGrpSpPr>
              <p:cNvPr id="4986" name="Google Shape;4986;p83"/>
              <p:cNvGrpSpPr/>
              <p:nvPr/>
            </p:nvGrpSpPr>
            <p:grpSpPr>
              <a:xfrm>
                <a:off x="3929014" y="1881638"/>
                <a:ext cx="286500" cy="321278"/>
                <a:chOff x="3929014" y="1881638"/>
                <a:chExt cx="286500" cy="321278"/>
              </a:xfrm>
            </p:grpSpPr>
            <p:cxnSp>
              <p:nvCxnSpPr>
                <p:cNvPr id="4987" name="Google Shape;4987;p8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988" name="Google Shape;4988;p8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9" name="Google Shape;4989;p8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3"/>
            <p:cNvGrpSpPr/>
            <p:nvPr/>
          </p:nvGrpSpPr>
          <p:grpSpPr>
            <a:xfrm>
              <a:off x="4252606" y="1496185"/>
              <a:ext cx="324721" cy="463587"/>
              <a:chOff x="4252606" y="1496185"/>
              <a:chExt cx="324721" cy="463587"/>
            </a:xfrm>
          </p:grpSpPr>
          <p:grpSp>
            <p:nvGrpSpPr>
              <p:cNvPr id="4991" name="Google Shape;4991;p83"/>
              <p:cNvGrpSpPr/>
              <p:nvPr/>
            </p:nvGrpSpPr>
            <p:grpSpPr>
              <a:xfrm>
                <a:off x="4290828" y="1496185"/>
                <a:ext cx="286500" cy="361376"/>
                <a:chOff x="4290828" y="1496185"/>
                <a:chExt cx="286500" cy="361376"/>
              </a:xfrm>
            </p:grpSpPr>
            <p:cxnSp>
              <p:nvCxnSpPr>
                <p:cNvPr id="4992" name="Google Shape;4992;p8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993" name="Google Shape;4993;p8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4" name="Google Shape;4994;p8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83"/>
            <p:cNvGrpSpPr/>
            <p:nvPr/>
          </p:nvGrpSpPr>
          <p:grpSpPr>
            <a:xfrm>
              <a:off x="4613643" y="1763716"/>
              <a:ext cx="325308" cy="439200"/>
              <a:chOff x="4613643" y="1763716"/>
              <a:chExt cx="325308" cy="439200"/>
            </a:xfrm>
          </p:grpSpPr>
          <p:grpSp>
            <p:nvGrpSpPr>
              <p:cNvPr id="4996" name="Google Shape;4996;p83"/>
              <p:cNvGrpSpPr/>
              <p:nvPr/>
            </p:nvGrpSpPr>
            <p:grpSpPr>
              <a:xfrm>
                <a:off x="4652451" y="1879538"/>
                <a:ext cx="286500" cy="323378"/>
                <a:chOff x="4652451" y="1879538"/>
                <a:chExt cx="286500" cy="323378"/>
              </a:xfrm>
            </p:grpSpPr>
            <p:cxnSp>
              <p:nvCxnSpPr>
                <p:cNvPr id="4997" name="Google Shape;4997;p8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998" name="Google Shape;4998;p8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9" name="Google Shape;4999;p8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0" name="Google Shape;5000;p83"/>
          <p:cNvGrpSpPr/>
          <p:nvPr/>
        </p:nvGrpSpPr>
        <p:grpSpPr>
          <a:xfrm>
            <a:off x="3421841" y="2143768"/>
            <a:ext cx="1652173" cy="391517"/>
            <a:chOff x="3512551" y="2358270"/>
            <a:chExt cx="1597383" cy="378533"/>
          </a:xfrm>
        </p:grpSpPr>
        <p:cxnSp>
          <p:nvCxnSpPr>
            <p:cNvPr id="5001" name="Google Shape;5001;p83"/>
            <p:cNvCxnSpPr>
              <a:stCxn id="5002" idx="6"/>
              <a:endCxn id="500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004" name="Google Shape;5004;p83"/>
            <p:cNvGrpSpPr/>
            <p:nvPr/>
          </p:nvGrpSpPr>
          <p:grpSpPr>
            <a:xfrm>
              <a:off x="3512551" y="2358270"/>
              <a:ext cx="225647" cy="307714"/>
              <a:chOff x="2182679" y="2004714"/>
              <a:chExt cx="792300" cy="1080458"/>
            </a:xfrm>
          </p:grpSpPr>
          <p:cxnSp>
            <p:nvCxnSpPr>
              <p:cNvPr id="5005" name="Google Shape;5005;p83"/>
              <p:cNvCxnSpPr>
                <a:stCxn id="500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002" name="Google Shape;5002;p8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83"/>
            <p:cNvGrpSpPr/>
            <p:nvPr/>
          </p:nvGrpSpPr>
          <p:grpSpPr>
            <a:xfrm>
              <a:off x="3969644" y="2440153"/>
              <a:ext cx="225853" cy="296651"/>
              <a:chOff x="3775710" y="1729289"/>
              <a:chExt cx="136500" cy="179289"/>
            </a:xfrm>
          </p:grpSpPr>
          <p:cxnSp>
            <p:nvCxnSpPr>
              <p:cNvPr id="5008" name="Google Shape;5008;p8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009" name="Google Shape;5009;p8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83"/>
            <p:cNvGrpSpPr/>
            <p:nvPr/>
          </p:nvGrpSpPr>
          <p:grpSpPr>
            <a:xfrm>
              <a:off x="4427051" y="2358270"/>
              <a:ext cx="225647" cy="307714"/>
              <a:chOff x="5393704" y="2004714"/>
              <a:chExt cx="792300" cy="1080458"/>
            </a:xfrm>
          </p:grpSpPr>
          <p:cxnSp>
            <p:nvCxnSpPr>
              <p:cNvPr id="5012" name="Google Shape;5012;p83"/>
              <p:cNvCxnSpPr>
                <a:stCxn id="501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014" name="Google Shape;5014;p8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83"/>
            <p:cNvGrpSpPr/>
            <p:nvPr/>
          </p:nvGrpSpPr>
          <p:grpSpPr>
            <a:xfrm>
              <a:off x="4884287" y="2440252"/>
              <a:ext cx="225647" cy="296532"/>
              <a:chOff x="6999166" y="2292572"/>
              <a:chExt cx="792300" cy="1041192"/>
            </a:xfrm>
          </p:grpSpPr>
          <p:cxnSp>
            <p:nvCxnSpPr>
              <p:cNvPr id="5016" name="Google Shape;5016;p8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003" name="Google Shape;5003;p8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8" name="Google Shape;5018;p83"/>
          <p:cNvGrpSpPr/>
          <p:nvPr/>
        </p:nvGrpSpPr>
        <p:grpSpPr>
          <a:xfrm>
            <a:off x="6842649" y="979967"/>
            <a:ext cx="1581844" cy="732818"/>
            <a:chOff x="634175" y="2986275"/>
            <a:chExt cx="3147949" cy="1458344"/>
          </a:xfrm>
        </p:grpSpPr>
        <p:cxnSp>
          <p:nvCxnSpPr>
            <p:cNvPr id="5019" name="Google Shape;5019;p83"/>
            <p:cNvCxnSpPr>
              <a:stCxn id="5020" idx="4"/>
              <a:endCxn id="502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022" name="Google Shape;5022;p83"/>
            <p:cNvCxnSpPr>
              <a:stCxn id="5021" idx="0"/>
              <a:endCxn id="502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24" name="Google Shape;5024;p83"/>
            <p:cNvCxnSpPr>
              <a:stCxn id="5023" idx="4"/>
              <a:endCxn id="502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26" name="Google Shape;5026;p83"/>
            <p:cNvCxnSpPr>
              <a:stCxn id="5025" idx="0"/>
              <a:endCxn id="502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027" name="Google Shape;5027;p8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23" name="Google Shape;5023;p8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20" name="Google Shape;5020;p8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25" name="Google Shape;5025;p8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21" name="Google Shape;5021;p8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028" name="Google Shape;5028;p83"/>
          <p:cNvGrpSpPr/>
          <p:nvPr/>
        </p:nvGrpSpPr>
        <p:grpSpPr>
          <a:xfrm>
            <a:off x="3410364" y="2674277"/>
            <a:ext cx="1675128" cy="313674"/>
            <a:chOff x="998425" y="1182125"/>
            <a:chExt cx="1065400" cy="199500"/>
          </a:xfrm>
        </p:grpSpPr>
        <p:sp>
          <p:nvSpPr>
            <p:cNvPr id="5029" name="Google Shape;5029;p8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3"/>
          <p:cNvGrpSpPr/>
          <p:nvPr/>
        </p:nvGrpSpPr>
        <p:grpSpPr>
          <a:xfrm>
            <a:off x="3410363" y="3630244"/>
            <a:ext cx="1675129" cy="525345"/>
            <a:chOff x="5194708" y="3484366"/>
            <a:chExt cx="3148148" cy="987304"/>
          </a:xfrm>
        </p:grpSpPr>
        <p:grpSp>
          <p:nvGrpSpPr>
            <p:cNvPr id="5035" name="Google Shape;5035;p83"/>
            <p:cNvGrpSpPr/>
            <p:nvPr/>
          </p:nvGrpSpPr>
          <p:grpSpPr>
            <a:xfrm>
              <a:off x="7531521" y="3484366"/>
              <a:ext cx="811335" cy="987304"/>
              <a:chOff x="3379425" y="1617275"/>
              <a:chExt cx="1090650" cy="1327200"/>
            </a:xfrm>
          </p:grpSpPr>
          <p:sp>
            <p:nvSpPr>
              <p:cNvPr id="5036" name="Google Shape;5036;p8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83"/>
            <p:cNvGrpSpPr/>
            <p:nvPr/>
          </p:nvGrpSpPr>
          <p:grpSpPr>
            <a:xfrm>
              <a:off x="6752546" y="3484366"/>
              <a:ext cx="811428" cy="987304"/>
              <a:chOff x="2332275" y="1617275"/>
              <a:chExt cx="1090775" cy="1327200"/>
            </a:xfrm>
          </p:grpSpPr>
          <p:sp>
            <p:nvSpPr>
              <p:cNvPr id="5040" name="Google Shape;5040;p8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3"/>
            <p:cNvGrpSpPr/>
            <p:nvPr/>
          </p:nvGrpSpPr>
          <p:grpSpPr>
            <a:xfrm>
              <a:off x="5973664" y="3484366"/>
              <a:ext cx="811335" cy="987304"/>
              <a:chOff x="1285250" y="1617275"/>
              <a:chExt cx="1090650" cy="1327200"/>
            </a:xfrm>
          </p:grpSpPr>
          <p:sp>
            <p:nvSpPr>
              <p:cNvPr id="5044" name="Google Shape;5044;p8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83"/>
            <p:cNvGrpSpPr/>
            <p:nvPr/>
          </p:nvGrpSpPr>
          <p:grpSpPr>
            <a:xfrm>
              <a:off x="5194708" y="3484366"/>
              <a:ext cx="811409" cy="987304"/>
              <a:chOff x="238125" y="1617275"/>
              <a:chExt cx="1090750" cy="1327200"/>
            </a:xfrm>
          </p:grpSpPr>
          <p:sp>
            <p:nvSpPr>
              <p:cNvPr id="5048" name="Google Shape;5048;p8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1" name="Google Shape;5051;p83"/>
          <p:cNvGrpSpPr/>
          <p:nvPr/>
        </p:nvGrpSpPr>
        <p:grpSpPr>
          <a:xfrm>
            <a:off x="6844048" y="2276133"/>
            <a:ext cx="1579046" cy="522230"/>
            <a:chOff x="6853641" y="2534077"/>
            <a:chExt cx="1515545" cy="501229"/>
          </a:xfrm>
        </p:grpSpPr>
        <p:grpSp>
          <p:nvGrpSpPr>
            <p:cNvPr id="5052" name="Google Shape;5052;p83"/>
            <p:cNvGrpSpPr/>
            <p:nvPr/>
          </p:nvGrpSpPr>
          <p:grpSpPr>
            <a:xfrm>
              <a:off x="6853641" y="2618923"/>
              <a:ext cx="1515545" cy="324556"/>
              <a:chOff x="6853641" y="2618923"/>
              <a:chExt cx="1515545" cy="324556"/>
            </a:xfrm>
          </p:grpSpPr>
          <p:sp>
            <p:nvSpPr>
              <p:cNvPr id="5053" name="Google Shape;5053;p8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8" name="Google Shape;5058;p8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83"/>
          <p:cNvGrpSpPr/>
          <p:nvPr/>
        </p:nvGrpSpPr>
        <p:grpSpPr>
          <a:xfrm>
            <a:off x="3438940" y="3151173"/>
            <a:ext cx="1617976" cy="346616"/>
            <a:chOff x="1808063" y="4294338"/>
            <a:chExt cx="3370782" cy="721817"/>
          </a:xfrm>
        </p:grpSpPr>
        <p:sp>
          <p:nvSpPr>
            <p:cNvPr id="5064" name="Google Shape;5064;p8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83"/>
          <p:cNvGrpSpPr/>
          <p:nvPr/>
        </p:nvGrpSpPr>
        <p:grpSpPr>
          <a:xfrm>
            <a:off x="5264936" y="3817923"/>
            <a:ext cx="1417067" cy="350605"/>
            <a:chOff x="4234950" y="2101012"/>
            <a:chExt cx="4219974" cy="1044090"/>
          </a:xfrm>
        </p:grpSpPr>
        <p:sp>
          <p:nvSpPr>
            <p:cNvPr id="5075" name="Google Shape;5075;p8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83"/>
          <p:cNvGrpSpPr/>
          <p:nvPr/>
        </p:nvGrpSpPr>
        <p:grpSpPr>
          <a:xfrm>
            <a:off x="6840408" y="1808681"/>
            <a:ext cx="1586327" cy="371557"/>
            <a:chOff x="1247650" y="2075423"/>
            <a:chExt cx="6648477" cy="1557238"/>
          </a:xfrm>
        </p:grpSpPr>
        <p:sp>
          <p:nvSpPr>
            <p:cNvPr id="5092" name="Google Shape;5092;p8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83"/>
          <p:cNvGrpSpPr/>
          <p:nvPr/>
        </p:nvGrpSpPr>
        <p:grpSpPr>
          <a:xfrm>
            <a:off x="5271678" y="961870"/>
            <a:ext cx="1415601" cy="1648533"/>
            <a:chOff x="1839112" y="2209163"/>
            <a:chExt cx="1918159" cy="2233784"/>
          </a:xfrm>
        </p:grpSpPr>
        <p:sp>
          <p:nvSpPr>
            <p:cNvPr id="5099" name="Google Shape;5099;p8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2" name="Google Shape;5102;p83"/>
            <p:cNvCxnSpPr>
              <a:stCxn id="5099" idx="6"/>
              <a:endCxn id="510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103" name="Google Shape;5103;p83"/>
            <p:cNvCxnSpPr>
              <a:stCxn id="5100" idx="4"/>
              <a:endCxn id="510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105" name="Google Shape;5105;p83"/>
            <p:cNvCxnSpPr>
              <a:stCxn id="5104" idx="6"/>
              <a:endCxn id="510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106" name="Google Shape;5106;p83"/>
            <p:cNvCxnSpPr>
              <a:stCxn id="5101" idx="4"/>
              <a:endCxn id="510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104" name="Google Shape;5104;p8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9" name="Google Shape;5109;p83"/>
            <p:cNvCxnSpPr>
              <a:endCxn id="510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110" name="Google Shape;5110;p83"/>
          <p:cNvGrpSpPr/>
          <p:nvPr/>
        </p:nvGrpSpPr>
        <p:grpSpPr>
          <a:xfrm>
            <a:off x="3428944" y="979954"/>
            <a:ext cx="1637968" cy="154942"/>
            <a:chOff x="238125" y="2506075"/>
            <a:chExt cx="7115411" cy="673075"/>
          </a:xfrm>
        </p:grpSpPr>
        <p:sp>
          <p:nvSpPr>
            <p:cNvPr id="5111" name="Google Shape;5111;p8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3"/>
          <p:cNvGrpSpPr/>
          <p:nvPr/>
        </p:nvGrpSpPr>
        <p:grpSpPr>
          <a:xfrm>
            <a:off x="1969680" y="1294672"/>
            <a:ext cx="1262932" cy="785408"/>
            <a:chOff x="548861" y="389676"/>
            <a:chExt cx="3843371" cy="2390163"/>
          </a:xfrm>
        </p:grpSpPr>
        <p:cxnSp>
          <p:nvCxnSpPr>
            <p:cNvPr id="5117" name="Google Shape;5117;p8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18" name="Google Shape;5118;p8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19" name="Google Shape;5119;p8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20" name="Google Shape;5120;p8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121" name="Google Shape;5121;p8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122" name="Google Shape;5122;p8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3" name="Google Shape;5123;p8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124" name="Google Shape;5124;p8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83"/>
          <p:cNvGrpSpPr/>
          <p:nvPr/>
        </p:nvGrpSpPr>
        <p:grpSpPr>
          <a:xfrm>
            <a:off x="757812" y="2401550"/>
            <a:ext cx="1412054" cy="633562"/>
            <a:chOff x="1187400" y="2529299"/>
            <a:chExt cx="6769193" cy="2241903"/>
          </a:xfrm>
        </p:grpSpPr>
        <p:sp>
          <p:nvSpPr>
            <p:cNvPr id="5131" name="Google Shape;5131;p8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32" name="Google Shape;5132;p8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33" name="Google Shape;5133;p8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34" name="Google Shape;5134;p8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35" name="Google Shape;5135;p8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36" name="Google Shape;5136;p8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37" name="Google Shape;5137;p8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138" name="Google Shape;5138;p83"/>
            <p:cNvCxnSpPr>
              <a:stCxn id="5131" idx="2"/>
              <a:endCxn id="513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39" name="Google Shape;5139;p83"/>
            <p:cNvCxnSpPr>
              <a:stCxn id="5133" idx="0"/>
              <a:endCxn id="513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40" name="Google Shape;5140;p83"/>
            <p:cNvCxnSpPr>
              <a:stCxn id="5133" idx="2"/>
              <a:endCxn id="513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41" name="Google Shape;5141;p83"/>
            <p:cNvCxnSpPr>
              <a:stCxn id="5134" idx="0"/>
              <a:endCxn id="513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42" name="Google Shape;5142;p83"/>
            <p:cNvCxnSpPr>
              <a:stCxn id="5132" idx="2"/>
              <a:endCxn id="513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43" name="Google Shape;5143;p83"/>
            <p:cNvCxnSpPr>
              <a:stCxn id="5136" idx="0"/>
              <a:endCxn id="513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144" name="Google Shape;5144;p83"/>
          <p:cNvGrpSpPr/>
          <p:nvPr/>
        </p:nvGrpSpPr>
        <p:grpSpPr>
          <a:xfrm>
            <a:off x="6844058" y="2894258"/>
            <a:ext cx="1579035" cy="540873"/>
            <a:chOff x="6895650" y="3126697"/>
            <a:chExt cx="1436662" cy="492105"/>
          </a:xfrm>
        </p:grpSpPr>
        <p:sp>
          <p:nvSpPr>
            <p:cNvPr id="5145" name="Google Shape;5145;p8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0" name="Google Shape;5150;p83"/>
            <p:cNvGrpSpPr/>
            <p:nvPr/>
          </p:nvGrpSpPr>
          <p:grpSpPr>
            <a:xfrm>
              <a:off x="6995957" y="3335810"/>
              <a:ext cx="1230393" cy="71754"/>
              <a:chOff x="6995957" y="3287964"/>
              <a:chExt cx="1230393" cy="71754"/>
            </a:xfrm>
          </p:grpSpPr>
          <p:sp>
            <p:nvSpPr>
              <p:cNvPr id="5151" name="Google Shape;5151;p8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6" name="Google Shape;5156;p83"/>
          <p:cNvGrpSpPr/>
          <p:nvPr/>
        </p:nvGrpSpPr>
        <p:grpSpPr>
          <a:xfrm>
            <a:off x="6842640" y="3531021"/>
            <a:ext cx="1581862" cy="650625"/>
            <a:chOff x="6777990" y="3710194"/>
            <a:chExt cx="1646915" cy="677382"/>
          </a:xfrm>
        </p:grpSpPr>
        <p:grpSp>
          <p:nvGrpSpPr>
            <p:cNvPr id="5157" name="Google Shape;5157;p83"/>
            <p:cNvGrpSpPr/>
            <p:nvPr/>
          </p:nvGrpSpPr>
          <p:grpSpPr>
            <a:xfrm>
              <a:off x="6777990" y="3874492"/>
              <a:ext cx="411129" cy="513083"/>
              <a:chOff x="6777990" y="3874492"/>
              <a:chExt cx="411129" cy="513083"/>
            </a:xfrm>
          </p:grpSpPr>
          <p:cxnSp>
            <p:nvCxnSpPr>
              <p:cNvPr id="5158" name="Google Shape;5158;p8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59" name="Google Shape;5159;p8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3"/>
            <p:cNvGrpSpPr/>
            <p:nvPr/>
          </p:nvGrpSpPr>
          <p:grpSpPr>
            <a:xfrm>
              <a:off x="7188425" y="3710194"/>
              <a:ext cx="411123" cy="520535"/>
              <a:chOff x="7188425" y="3710194"/>
              <a:chExt cx="411123" cy="520535"/>
            </a:xfrm>
          </p:grpSpPr>
          <p:cxnSp>
            <p:nvCxnSpPr>
              <p:cNvPr id="5161" name="Google Shape;5161;p8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62" name="Google Shape;5162;p8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3"/>
            <p:cNvGrpSpPr/>
            <p:nvPr/>
          </p:nvGrpSpPr>
          <p:grpSpPr>
            <a:xfrm>
              <a:off x="7603341" y="3874492"/>
              <a:ext cx="411474" cy="513083"/>
              <a:chOff x="7603341" y="3874492"/>
              <a:chExt cx="411474" cy="513083"/>
            </a:xfrm>
          </p:grpSpPr>
          <p:cxnSp>
            <p:nvCxnSpPr>
              <p:cNvPr id="5164" name="Google Shape;5164;p8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65" name="Google Shape;5165;p8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83"/>
            <p:cNvGrpSpPr/>
            <p:nvPr/>
          </p:nvGrpSpPr>
          <p:grpSpPr>
            <a:xfrm>
              <a:off x="8013776" y="3722847"/>
              <a:ext cx="411129" cy="507881"/>
              <a:chOff x="8013776" y="3722847"/>
              <a:chExt cx="411129" cy="507881"/>
            </a:xfrm>
          </p:grpSpPr>
          <p:cxnSp>
            <p:nvCxnSpPr>
              <p:cNvPr id="5167" name="Google Shape;5167;p8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168" name="Google Shape;5168;p8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9" name="Google Shape;5169;p83"/>
          <p:cNvGrpSpPr/>
          <p:nvPr/>
        </p:nvGrpSpPr>
        <p:grpSpPr>
          <a:xfrm>
            <a:off x="5262155" y="2703861"/>
            <a:ext cx="1421889" cy="1020603"/>
            <a:chOff x="5190863" y="2824811"/>
            <a:chExt cx="1544860" cy="1108869"/>
          </a:xfrm>
        </p:grpSpPr>
        <p:grpSp>
          <p:nvGrpSpPr>
            <p:cNvPr id="5170" name="Google Shape;5170;p83"/>
            <p:cNvGrpSpPr/>
            <p:nvPr/>
          </p:nvGrpSpPr>
          <p:grpSpPr>
            <a:xfrm>
              <a:off x="5938695" y="3176919"/>
              <a:ext cx="685761" cy="404739"/>
              <a:chOff x="5938695" y="3176919"/>
              <a:chExt cx="685761" cy="404739"/>
            </a:xfrm>
          </p:grpSpPr>
          <p:grpSp>
            <p:nvGrpSpPr>
              <p:cNvPr id="5171" name="Google Shape;5171;p83"/>
              <p:cNvGrpSpPr/>
              <p:nvPr/>
            </p:nvGrpSpPr>
            <p:grpSpPr>
              <a:xfrm>
                <a:off x="5938695" y="3176919"/>
                <a:ext cx="685761" cy="404739"/>
                <a:chOff x="5938695" y="3176919"/>
                <a:chExt cx="685761" cy="404739"/>
              </a:xfrm>
            </p:grpSpPr>
            <p:sp>
              <p:nvSpPr>
                <p:cNvPr id="5172" name="Google Shape;5172;p8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4" name="Google Shape;5174;p8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83"/>
            <p:cNvGrpSpPr/>
            <p:nvPr/>
          </p:nvGrpSpPr>
          <p:grpSpPr>
            <a:xfrm>
              <a:off x="5305233" y="3176835"/>
              <a:ext cx="685971" cy="404655"/>
              <a:chOff x="5305233" y="3176835"/>
              <a:chExt cx="685971" cy="404655"/>
            </a:xfrm>
          </p:grpSpPr>
          <p:grpSp>
            <p:nvGrpSpPr>
              <p:cNvPr id="5176" name="Google Shape;5176;p83"/>
              <p:cNvGrpSpPr/>
              <p:nvPr/>
            </p:nvGrpSpPr>
            <p:grpSpPr>
              <a:xfrm>
                <a:off x="5305233" y="3176835"/>
                <a:ext cx="685971" cy="404655"/>
                <a:chOff x="5305233" y="3176835"/>
                <a:chExt cx="685971" cy="404655"/>
              </a:xfrm>
            </p:grpSpPr>
            <p:sp>
              <p:nvSpPr>
                <p:cNvPr id="5177" name="Google Shape;5177;p8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9" name="Google Shape;5179;p8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0" name="Google Shape;5180;p8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1" name="Google Shape;5181;p83"/>
            <p:cNvGrpSpPr/>
            <p:nvPr/>
          </p:nvGrpSpPr>
          <p:grpSpPr>
            <a:xfrm>
              <a:off x="5657361" y="2824811"/>
              <a:ext cx="1078361" cy="404655"/>
              <a:chOff x="5657361" y="2824811"/>
              <a:chExt cx="1078361" cy="404655"/>
            </a:xfrm>
          </p:grpSpPr>
          <p:grpSp>
            <p:nvGrpSpPr>
              <p:cNvPr id="5182" name="Google Shape;5182;p83"/>
              <p:cNvGrpSpPr/>
              <p:nvPr/>
            </p:nvGrpSpPr>
            <p:grpSpPr>
              <a:xfrm>
                <a:off x="5657361" y="2824811"/>
                <a:ext cx="1078361" cy="404655"/>
                <a:chOff x="5657361" y="2824811"/>
                <a:chExt cx="1078361" cy="404655"/>
              </a:xfrm>
            </p:grpSpPr>
            <p:grpSp>
              <p:nvGrpSpPr>
                <p:cNvPr id="5183" name="Google Shape;5183;p83"/>
                <p:cNvGrpSpPr/>
                <p:nvPr/>
              </p:nvGrpSpPr>
              <p:grpSpPr>
                <a:xfrm>
                  <a:off x="5938485" y="2824811"/>
                  <a:ext cx="797237" cy="404655"/>
                  <a:chOff x="5938485" y="2824811"/>
                  <a:chExt cx="797237" cy="404655"/>
                </a:xfrm>
              </p:grpSpPr>
              <p:sp>
                <p:nvSpPr>
                  <p:cNvPr id="5184" name="Google Shape;5184;p8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6" name="Google Shape;5186;p8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7" name="Google Shape;5187;p8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83"/>
            <p:cNvGrpSpPr/>
            <p:nvPr/>
          </p:nvGrpSpPr>
          <p:grpSpPr>
            <a:xfrm>
              <a:off x="5190863" y="3528942"/>
              <a:ext cx="1078026" cy="404739"/>
              <a:chOff x="5190863" y="3528942"/>
              <a:chExt cx="1078026" cy="404739"/>
            </a:xfrm>
          </p:grpSpPr>
          <p:sp>
            <p:nvSpPr>
              <p:cNvPr id="5189" name="Google Shape;5189;p8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83"/>
              <p:cNvGrpSpPr/>
              <p:nvPr/>
            </p:nvGrpSpPr>
            <p:grpSpPr>
              <a:xfrm>
                <a:off x="5190863" y="3528942"/>
                <a:ext cx="1078026" cy="404739"/>
                <a:chOff x="5190863" y="3528942"/>
                <a:chExt cx="1078026" cy="404739"/>
              </a:xfrm>
            </p:grpSpPr>
            <p:sp>
              <p:nvSpPr>
                <p:cNvPr id="5191" name="Google Shape;5191;p8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93" name="Google Shape;5193;p83"/>
          <p:cNvGrpSpPr/>
          <p:nvPr/>
        </p:nvGrpSpPr>
        <p:grpSpPr>
          <a:xfrm>
            <a:off x="728162" y="1268329"/>
            <a:ext cx="1086719" cy="879487"/>
            <a:chOff x="803162" y="1474292"/>
            <a:chExt cx="1086719" cy="879487"/>
          </a:xfrm>
        </p:grpSpPr>
        <p:grpSp>
          <p:nvGrpSpPr>
            <p:cNvPr id="5194" name="Google Shape;5194;p83"/>
            <p:cNvGrpSpPr/>
            <p:nvPr/>
          </p:nvGrpSpPr>
          <p:grpSpPr>
            <a:xfrm>
              <a:off x="803162" y="1625948"/>
              <a:ext cx="445856" cy="576579"/>
              <a:chOff x="803162" y="1625948"/>
              <a:chExt cx="445856" cy="576579"/>
            </a:xfrm>
          </p:grpSpPr>
          <p:sp>
            <p:nvSpPr>
              <p:cNvPr id="5195" name="Google Shape;5195;p8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6" name="Google Shape;5196;p83"/>
              <p:cNvGrpSpPr/>
              <p:nvPr/>
            </p:nvGrpSpPr>
            <p:grpSpPr>
              <a:xfrm>
                <a:off x="1056023" y="1625948"/>
                <a:ext cx="192995" cy="576579"/>
                <a:chOff x="1056023" y="1625948"/>
                <a:chExt cx="192995" cy="576579"/>
              </a:xfrm>
            </p:grpSpPr>
            <p:sp>
              <p:nvSpPr>
                <p:cNvPr id="5197" name="Google Shape;5197;p8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2" name="Google Shape;5202;p83"/>
            <p:cNvGrpSpPr/>
            <p:nvPr/>
          </p:nvGrpSpPr>
          <p:grpSpPr>
            <a:xfrm>
              <a:off x="1371406" y="1474292"/>
              <a:ext cx="518475" cy="879487"/>
              <a:chOff x="1398231" y="1474292"/>
              <a:chExt cx="518475" cy="879487"/>
            </a:xfrm>
          </p:grpSpPr>
          <p:grpSp>
            <p:nvGrpSpPr>
              <p:cNvPr id="5203" name="Google Shape;5203;p83"/>
              <p:cNvGrpSpPr/>
              <p:nvPr/>
            </p:nvGrpSpPr>
            <p:grpSpPr>
              <a:xfrm>
                <a:off x="1398231" y="1474292"/>
                <a:ext cx="518475" cy="341643"/>
                <a:chOff x="1398231" y="1474292"/>
                <a:chExt cx="518475" cy="341643"/>
              </a:xfrm>
            </p:grpSpPr>
            <p:sp>
              <p:nvSpPr>
                <p:cNvPr id="5204" name="Google Shape;5204;p8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5" name="Google Shape;5205;p83"/>
                <p:cNvGrpSpPr/>
                <p:nvPr/>
              </p:nvGrpSpPr>
              <p:grpSpPr>
                <a:xfrm>
                  <a:off x="1616453" y="1474292"/>
                  <a:ext cx="300253" cy="341643"/>
                  <a:chOff x="1616453" y="1475379"/>
                  <a:chExt cx="300253" cy="341643"/>
                </a:xfrm>
              </p:grpSpPr>
              <p:sp>
                <p:nvSpPr>
                  <p:cNvPr id="5206" name="Google Shape;5206;p8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3" name="Google Shape;5213;p83"/>
                  <p:cNvGrpSpPr/>
                  <p:nvPr/>
                </p:nvGrpSpPr>
                <p:grpSpPr>
                  <a:xfrm>
                    <a:off x="1839639" y="1475379"/>
                    <a:ext cx="77067" cy="341643"/>
                    <a:chOff x="1839639" y="1475379"/>
                    <a:chExt cx="77067" cy="341643"/>
                  </a:xfrm>
                </p:grpSpPr>
                <p:sp>
                  <p:nvSpPr>
                    <p:cNvPr id="5214" name="Google Shape;5214;p8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6" name="Google Shape;5216;p83"/>
              <p:cNvGrpSpPr/>
              <p:nvPr/>
            </p:nvGrpSpPr>
            <p:grpSpPr>
              <a:xfrm>
                <a:off x="1398451" y="2012951"/>
                <a:ext cx="518255" cy="340828"/>
                <a:chOff x="1398451" y="2012951"/>
                <a:chExt cx="518255" cy="340828"/>
              </a:xfrm>
            </p:grpSpPr>
            <p:sp>
              <p:nvSpPr>
                <p:cNvPr id="5217" name="Google Shape;5217;p8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8" name="Google Shape;5218;p83"/>
                <p:cNvGrpSpPr/>
                <p:nvPr/>
              </p:nvGrpSpPr>
              <p:grpSpPr>
                <a:xfrm>
                  <a:off x="1616453" y="2012951"/>
                  <a:ext cx="300253" cy="340828"/>
                  <a:chOff x="1616453" y="2013538"/>
                  <a:chExt cx="300253" cy="340828"/>
                </a:xfrm>
              </p:grpSpPr>
              <p:sp>
                <p:nvSpPr>
                  <p:cNvPr id="5219" name="Google Shape;5219;p8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6" name="Google Shape;5226;p83"/>
                  <p:cNvGrpSpPr/>
                  <p:nvPr/>
                </p:nvGrpSpPr>
                <p:grpSpPr>
                  <a:xfrm>
                    <a:off x="1839639" y="2013538"/>
                    <a:ext cx="77067" cy="340828"/>
                    <a:chOff x="1839639" y="2013538"/>
                    <a:chExt cx="77067" cy="340828"/>
                  </a:xfrm>
                </p:grpSpPr>
                <p:sp>
                  <p:nvSpPr>
                    <p:cNvPr id="5227" name="Google Shape;5227;p8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29" name="Google Shape;5229;p83"/>
          <p:cNvGrpSpPr/>
          <p:nvPr/>
        </p:nvGrpSpPr>
        <p:grpSpPr>
          <a:xfrm>
            <a:off x="724986" y="3399516"/>
            <a:ext cx="1368681" cy="682918"/>
            <a:chOff x="724986" y="3605478"/>
            <a:chExt cx="1368681" cy="682918"/>
          </a:xfrm>
        </p:grpSpPr>
        <p:grpSp>
          <p:nvGrpSpPr>
            <p:cNvPr id="5230" name="Google Shape;5230;p83"/>
            <p:cNvGrpSpPr/>
            <p:nvPr/>
          </p:nvGrpSpPr>
          <p:grpSpPr>
            <a:xfrm>
              <a:off x="1289102" y="3823629"/>
              <a:ext cx="240442" cy="250435"/>
              <a:chOff x="-165066" y="3843615"/>
              <a:chExt cx="221259" cy="230455"/>
            </a:xfrm>
          </p:grpSpPr>
          <p:sp>
            <p:nvSpPr>
              <p:cNvPr id="5231" name="Google Shape;5231;p8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83"/>
            <p:cNvGrpSpPr/>
            <p:nvPr/>
          </p:nvGrpSpPr>
          <p:grpSpPr>
            <a:xfrm>
              <a:off x="724986" y="3605478"/>
              <a:ext cx="1368681" cy="682918"/>
              <a:chOff x="724986" y="3605478"/>
              <a:chExt cx="1368681" cy="682918"/>
            </a:xfrm>
          </p:grpSpPr>
          <p:grpSp>
            <p:nvGrpSpPr>
              <p:cNvPr id="5252" name="Google Shape;5252;p83"/>
              <p:cNvGrpSpPr/>
              <p:nvPr/>
            </p:nvGrpSpPr>
            <p:grpSpPr>
              <a:xfrm>
                <a:off x="1498221" y="4047614"/>
                <a:ext cx="529172" cy="240783"/>
                <a:chOff x="1498221" y="4047614"/>
                <a:chExt cx="529172" cy="240783"/>
              </a:xfrm>
            </p:grpSpPr>
            <p:grpSp>
              <p:nvGrpSpPr>
                <p:cNvPr id="5253" name="Google Shape;5253;p83"/>
                <p:cNvGrpSpPr/>
                <p:nvPr/>
              </p:nvGrpSpPr>
              <p:grpSpPr>
                <a:xfrm>
                  <a:off x="1826655" y="4224370"/>
                  <a:ext cx="200738" cy="25631"/>
                  <a:chOff x="1826655" y="4224370"/>
                  <a:chExt cx="200738" cy="25631"/>
                </a:xfrm>
              </p:grpSpPr>
              <p:sp>
                <p:nvSpPr>
                  <p:cNvPr id="5254" name="Google Shape;5254;p8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3"/>
                <p:cNvGrpSpPr/>
                <p:nvPr/>
              </p:nvGrpSpPr>
              <p:grpSpPr>
                <a:xfrm>
                  <a:off x="1498221" y="4047614"/>
                  <a:ext cx="328444" cy="240783"/>
                  <a:chOff x="1498221" y="4047614"/>
                  <a:chExt cx="328444" cy="240783"/>
                </a:xfrm>
              </p:grpSpPr>
              <p:sp>
                <p:nvSpPr>
                  <p:cNvPr id="5257" name="Google Shape;5257;p8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8" name="Google Shape;5258;p83"/>
                  <p:cNvGrpSpPr/>
                  <p:nvPr/>
                </p:nvGrpSpPr>
                <p:grpSpPr>
                  <a:xfrm>
                    <a:off x="1498221" y="4047614"/>
                    <a:ext cx="150566" cy="190416"/>
                    <a:chOff x="1498221" y="4047614"/>
                    <a:chExt cx="150566" cy="190416"/>
                  </a:xfrm>
                </p:grpSpPr>
                <p:sp>
                  <p:nvSpPr>
                    <p:cNvPr id="5259" name="Google Shape;5259;p8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61" name="Google Shape;5261;p83"/>
              <p:cNvGrpSpPr/>
              <p:nvPr/>
            </p:nvGrpSpPr>
            <p:grpSpPr>
              <a:xfrm>
                <a:off x="1560718" y="3800594"/>
                <a:ext cx="532948" cy="302090"/>
                <a:chOff x="1560718" y="3800594"/>
                <a:chExt cx="532948" cy="302090"/>
              </a:xfrm>
            </p:grpSpPr>
            <p:grpSp>
              <p:nvGrpSpPr>
                <p:cNvPr id="5262" name="Google Shape;5262;p83"/>
                <p:cNvGrpSpPr/>
                <p:nvPr/>
              </p:nvGrpSpPr>
              <p:grpSpPr>
                <a:xfrm>
                  <a:off x="1912179" y="3827344"/>
                  <a:ext cx="181487" cy="25631"/>
                  <a:chOff x="1912179" y="3827344"/>
                  <a:chExt cx="181487" cy="25631"/>
                </a:xfrm>
              </p:grpSpPr>
              <p:sp>
                <p:nvSpPr>
                  <p:cNvPr id="5263" name="Google Shape;5263;p8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83"/>
                <p:cNvGrpSpPr/>
                <p:nvPr/>
              </p:nvGrpSpPr>
              <p:grpSpPr>
                <a:xfrm>
                  <a:off x="1912179" y="4044505"/>
                  <a:ext cx="181487" cy="25622"/>
                  <a:chOff x="1912179" y="4044506"/>
                  <a:chExt cx="181487" cy="25622"/>
                </a:xfrm>
              </p:grpSpPr>
              <p:sp>
                <p:nvSpPr>
                  <p:cNvPr id="5266" name="Google Shape;5266;p8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83"/>
                <p:cNvGrpSpPr/>
                <p:nvPr/>
              </p:nvGrpSpPr>
              <p:grpSpPr>
                <a:xfrm>
                  <a:off x="1560718" y="3800594"/>
                  <a:ext cx="351472" cy="302090"/>
                  <a:chOff x="1560718" y="3800594"/>
                  <a:chExt cx="351472" cy="302090"/>
                </a:xfrm>
              </p:grpSpPr>
              <p:grpSp>
                <p:nvGrpSpPr>
                  <p:cNvPr id="5269" name="Google Shape;5269;p83"/>
                  <p:cNvGrpSpPr/>
                  <p:nvPr/>
                </p:nvGrpSpPr>
                <p:grpSpPr>
                  <a:xfrm>
                    <a:off x="1560718" y="3842857"/>
                    <a:ext cx="173586" cy="217131"/>
                    <a:chOff x="1560718" y="3842857"/>
                    <a:chExt cx="173586" cy="217131"/>
                  </a:xfrm>
                </p:grpSpPr>
                <p:sp>
                  <p:nvSpPr>
                    <p:cNvPr id="5270" name="Google Shape;5270;p8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3" name="Google Shape;5273;p8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75" name="Google Shape;5275;p8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83"/>
              <p:cNvGrpSpPr/>
              <p:nvPr/>
            </p:nvGrpSpPr>
            <p:grpSpPr>
              <a:xfrm>
                <a:off x="785350" y="3605478"/>
                <a:ext cx="535311" cy="249245"/>
                <a:chOff x="785350" y="3605478"/>
                <a:chExt cx="535311" cy="249245"/>
              </a:xfrm>
            </p:grpSpPr>
            <p:grpSp>
              <p:nvGrpSpPr>
                <p:cNvPr id="5277" name="Google Shape;5277;p83"/>
                <p:cNvGrpSpPr/>
                <p:nvPr/>
              </p:nvGrpSpPr>
              <p:grpSpPr>
                <a:xfrm>
                  <a:off x="785350" y="3605478"/>
                  <a:ext cx="376191" cy="102736"/>
                  <a:chOff x="785350" y="3605478"/>
                  <a:chExt cx="376191" cy="102736"/>
                </a:xfrm>
              </p:grpSpPr>
              <p:sp>
                <p:nvSpPr>
                  <p:cNvPr id="5278" name="Google Shape;5278;p8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83"/>
                <p:cNvGrpSpPr/>
                <p:nvPr/>
              </p:nvGrpSpPr>
              <p:grpSpPr>
                <a:xfrm>
                  <a:off x="1161530" y="3655851"/>
                  <a:ext cx="159131" cy="198872"/>
                  <a:chOff x="1161530" y="3655851"/>
                  <a:chExt cx="159131" cy="198872"/>
                </a:xfrm>
              </p:grpSpPr>
              <p:sp>
                <p:nvSpPr>
                  <p:cNvPr id="5282" name="Google Shape;5282;p8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4" name="Google Shape;5284;p83"/>
              <p:cNvGrpSpPr/>
              <p:nvPr/>
            </p:nvGrpSpPr>
            <p:grpSpPr>
              <a:xfrm>
                <a:off x="785350" y="4047614"/>
                <a:ext cx="535311" cy="240783"/>
                <a:chOff x="785350" y="4047614"/>
                <a:chExt cx="535311" cy="240783"/>
              </a:xfrm>
            </p:grpSpPr>
            <p:grpSp>
              <p:nvGrpSpPr>
                <p:cNvPr id="5285" name="Google Shape;5285;p83"/>
                <p:cNvGrpSpPr/>
                <p:nvPr/>
              </p:nvGrpSpPr>
              <p:grpSpPr>
                <a:xfrm>
                  <a:off x="1161636" y="4047614"/>
                  <a:ext cx="159025" cy="190415"/>
                  <a:chOff x="1161636" y="4047614"/>
                  <a:chExt cx="159025" cy="190415"/>
                </a:xfrm>
              </p:grpSpPr>
              <p:sp>
                <p:nvSpPr>
                  <p:cNvPr id="5286" name="Google Shape;5286;p8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83"/>
                <p:cNvGrpSpPr/>
                <p:nvPr/>
              </p:nvGrpSpPr>
              <p:grpSpPr>
                <a:xfrm>
                  <a:off x="785350" y="4185661"/>
                  <a:ext cx="376191" cy="102736"/>
                  <a:chOff x="785350" y="4185661"/>
                  <a:chExt cx="376191" cy="102736"/>
                </a:xfrm>
              </p:grpSpPr>
              <p:sp>
                <p:nvSpPr>
                  <p:cNvPr id="5289" name="Google Shape;5289;p8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2" name="Google Shape;5292;p83"/>
              <p:cNvGrpSpPr/>
              <p:nvPr/>
            </p:nvGrpSpPr>
            <p:grpSpPr>
              <a:xfrm>
                <a:off x="1501054" y="3605478"/>
                <a:ext cx="526340" cy="249240"/>
                <a:chOff x="1501054" y="3605478"/>
                <a:chExt cx="526340" cy="249240"/>
              </a:xfrm>
            </p:grpSpPr>
            <p:grpSp>
              <p:nvGrpSpPr>
                <p:cNvPr id="5293" name="Google Shape;5293;p83"/>
                <p:cNvGrpSpPr/>
                <p:nvPr/>
              </p:nvGrpSpPr>
              <p:grpSpPr>
                <a:xfrm>
                  <a:off x="1834208" y="3643867"/>
                  <a:ext cx="193185" cy="25622"/>
                  <a:chOff x="1834208" y="3643867"/>
                  <a:chExt cx="193185" cy="25622"/>
                </a:xfrm>
              </p:grpSpPr>
              <p:sp>
                <p:nvSpPr>
                  <p:cNvPr id="5294" name="Google Shape;5294;p8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83"/>
                <p:cNvGrpSpPr/>
                <p:nvPr/>
              </p:nvGrpSpPr>
              <p:grpSpPr>
                <a:xfrm>
                  <a:off x="1501054" y="3605478"/>
                  <a:ext cx="333165" cy="249240"/>
                  <a:chOff x="1501054" y="3605478"/>
                  <a:chExt cx="333165" cy="249240"/>
                </a:xfrm>
              </p:grpSpPr>
              <p:sp>
                <p:nvSpPr>
                  <p:cNvPr id="5297" name="Google Shape;5297;p8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8" name="Google Shape;5298;p83"/>
                  <p:cNvGrpSpPr/>
                  <p:nvPr/>
                </p:nvGrpSpPr>
                <p:grpSpPr>
                  <a:xfrm>
                    <a:off x="1501054" y="3655851"/>
                    <a:ext cx="155286" cy="198867"/>
                    <a:chOff x="1501054" y="3655851"/>
                    <a:chExt cx="155286" cy="198867"/>
                  </a:xfrm>
                </p:grpSpPr>
                <p:sp>
                  <p:nvSpPr>
                    <p:cNvPr id="5299" name="Google Shape;5299;p8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01" name="Google Shape;5301;p83"/>
              <p:cNvGrpSpPr/>
              <p:nvPr/>
            </p:nvGrpSpPr>
            <p:grpSpPr>
              <a:xfrm>
                <a:off x="724986" y="3800594"/>
                <a:ext cx="532950" cy="302090"/>
                <a:chOff x="724986" y="3800594"/>
                <a:chExt cx="532950" cy="302090"/>
              </a:xfrm>
            </p:grpSpPr>
            <p:grpSp>
              <p:nvGrpSpPr>
                <p:cNvPr id="5302" name="Google Shape;5302;p83"/>
                <p:cNvGrpSpPr/>
                <p:nvPr/>
              </p:nvGrpSpPr>
              <p:grpSpPr>
                <a:xfrm>
                  <a:off x="724986" y="4044367"/>
                  <a:ext cx="181314" cy="25626"/>
                  <a:chOff x="724986" y="4044367"/>
                  <a:chExt cx="181314" cy="25626"/>
                </a:xfrm>
              </p:grpSpPr>
              <p:sp>
                <p:nvSpPr>
                  <p:cNvPr id="5303" name="Google Shape;5303;p8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83"/>
                <p:cNvGrpSpPr/>
                <p:nvPr/>
              </p:nvGrpSpPr>
              <p:grpSpPr>
                <a:xfrm>
                  <a:off x="906290" y="3800594"/>
                  <a:ext cx="351646" cy="302090"/>
                  <a:chOff x="906290" y="3800594"/>
                  <a:chExt cx="351646" cy="302090"/>
                </a:xfrm>
              </p:grpSpPr>
              <p:grpSp>
                <p:nvGrpSpPr>
                  <p:cNvPr id="5306" name="Google Shape;5306;p83"/>
                  <p:cNvGrpSpPr/>
                  <p:nvPr/>
                </p:nvGrpSpPr>
                <p:grpSpPr>
                  <a:xfrm>
                    <a:off x="1084172" y="3842857"/>
                    <a:ext cx="173764" cy="217131"/>
                    <a:chOff x="1084172" y="3842857"/>
                    <a:chExt cx="173764" cy="217131"/>
                  </a:xfrm>
                </p:grpSpPr>
                <p:grpSp>
                  <p:nvGrpSpPr>
                    <p:cNvPr id="5307" name="Google Shape;5307;p83"/>
                    <p:cNvGrpSpPr/>
                    <p:nvPr/>
                  </p:nvGrpSpPr>
                  <p:grpSpPr>
                    <a:xfrm>
                      <a:off x="1156862" y="3936509"/>
                      <a:ext cx="101073" cy="25622"/>
                      <a:chOff x="1156862" y="3936509"/>
                      <a:chExt cx="101073" cy="25622"/>
                    </a:xfrm>
                  </p:grpSpPr>
                  <p:sp>
                    <p:nvSpPr>
                      <p:cNvPr id="5308" name="Google Shape;5308;p8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0" name="Google Shape;5310;p8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1" name="Google Shape;5311;p8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83"/>
                <p:cNvGrpSpPr/>
                <p:nvPr/>
              </p:nvGrpSpPr>
              <p:grpSpPr>
                <a:xfrm>
                  <a:off x="724986" y="3830189"/>
                  <a:ext cx="189533" cy="25626"/>
                  <a:chOff x="724986" y="3830189"/>
                  <a:chExt cx="189533" cy="25626"/>
                </a:xfrm>
              </p:grpSpPr>
              <p:sp>
                <p:nvSpPr>
                  <p:cNvPr id="5314" name="Google Shape;5314;p8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316" name="Google Shape;5316;p83"/>
          <p:cNvGrpSpPr/>
          <p:nvPr/>
        </p:nvGrpSpPr>
        <p:grpSpPr>
          <a:xfrm>
            <a:off x="2253298" y="2249677"/>
            <a:ext cx="948701" cy="935378"/>
            <a:chOff x="2253298" y="2428317"/>
            <a:chExt cx="948701" cy="935378"/>
          </a:xfrm>
        </p:grpSpPr>
        <p:sp>
          <p:nvSpPr>
            <p:cNvPr id="5317" name="Google Shape;5317;p8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3" name="Shape 5353"/>
        <p:cNvGrpSpPr/>
        <p:nvPr/>
      </p:nvGrpSpPr>
      <p:grpSpPr>
        <a:xfrm>
          <a:off x="0" y="0"/>
          <a:ext cx="0" cy="0"/>
          <a:chOff x="0" y="0"/>
          <a:chExt cx="0" cy="0"/>
        </a:xfrm>
      </p:grpSpPr>
      <p:grpSp>
        <p:nvGrpSpPr>
          <p:cNvPr id="5354" name="Google Shape;5354;p84"/>
          <p:cNvGrpSpPr/>
          <p:nvPr/>
        </p:nvGrpSpPr>
        <p:grpSpPr>
          <a:xfrm>
            <a:off x="3339744" y="952977"/>
            <a:ext cx="2363393" cy="1017867"/>
            <a:chOff x="3292400" y="1219146"/>
            <a:chExt cx="2615240" cy="1110239"/>
          </a:xfrm>
        </p:grpSpPr>
        <p:sp>
          <p:nvSpPr>
            <p:cNvPr id="5355" name="Google Shape;5355;p8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356" name="Google Shape;5356;p8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57" name="Google Shape;5357;p8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358" name="Google Shape;5358;p8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359" name="Google Shape;5359;p8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360" name="Google Shape;5360;p8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361" name="Google Shape;5361;p8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362" name="Google Shape;5362;p8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363" name="Google Shape;5363;p8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364" name="Google Shape;5364;p8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365" name="Google Shape;5365;p8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66" name="Google Shape;5366;p8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67" name="Google Shape;5367;p8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68" name="Google Shape;5368;p8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69" name="Google Shape;5369;p84"/>
            <p:cNvGrpSpPr/>
            <p:nvPr/>
          </p:nvGrpSpPr>
          <p:grpSpPr>
            <a:xfrm>
              <a:off x="3748438" y="1378608"/>
              <a:ext cx="2159202" cy="903971"/>
              <a:chOff x="1683525" y="2179850"/>
              <a:chExt cx="4519050" cy="2134525"/>
            </a:xfrm>
          </p:grpSpPr>
          <p:sp>
            <p:nvSpPr>
              <p:cNvPr id="5370" name="Google Shape;5370;p8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71" name="Google Shape;5371;p8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72" name="Google Shape;5372;p8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73" name="Google Shape;5373;p8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74" name="Google Shape;5374;p8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75" name="Google Shape;5375;p8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76" name="Google Shape;5376;p8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77" name="Google Shape;5377;p8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78" name="Google Shape;5378;p8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79" name="Google Shape;5379;p8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80" name="Google Shape;5380;p8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81" name="Google Shape;5381;p8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382" name="Google Shape;5382;p84"/>
          <p:cNvGraphicFramePr/>
          <p:nvPr/>
        </p:nvGraphicFramePr>
        <p:xfrm>
          <a:off x="5935838" y="2130450"/>
          <a:ext cx="3000000" cy="3000000"/>
        </p:xfrm>
        <a:graphic>
          <a:graphicData uri="http://schemas.openxmlformats.org/drawingml/2006/table">
            <a:tbl>
              <a:tblPr>
                <a:noFill/>
                <a:tableStyleId>{7915249A-DD8A-4235-B924-29722C519FCC}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383" name="Google Shape;5383;p84"/>
          <p:cNvGrpSpPr/>
          <p:nvPr/>
        </p:nvGrpSpPr>
        <p:grpSpPr>
          <a:xfrm>
            <a:off x="5913087" y="3189047"/>
            <a:ext cx="2519825" cy="1001454"/>
            <a:chOff x="1906114" y="789980"/>
            <a:chExt cx="1487676" cy="606868"/>
          </a:xfrm>
        </p:grpSpPr>
        <p:cxnSp>
          <p:nvCxnSpPr>
            <p:cNvPr id="5384" name="Google Shape;5384;p8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385" name="Google Shape;5385;p8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386" name="Google Shape;5386;p8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387" name="Google Shape;5387;p8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388" name="Google Shape;5388;p8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389" name="Google Shape;5389;p8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390" name="Google Shape;5390;p8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391" name="Google Shape;5391;p8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398" name="Google Shape;5398;p8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99" name="Google Shape;5399;p8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00" name="Google Shape;5400;p8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84"/>
          <p:cNvGrpSpPr/>
          <p:nvPr/>
        </p:nvGrpSpPr>
        <p:grpSpPr>
          <a:xfrm>
            <a:off x="712562" y="998005"/>
            <a:ext cx="2394370" cy="976502"/>
            <a:chOff x="749309" y="1112739"/>
            <a:chExt cx="2371603" cy="976502"/>
          </a:xfrm>
        </p:grpSpPr>
        <p:sp>
          <p:nvSpPr>
            <p:cNvPr id="5402" name="Google Shape;5402;p8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434" name="Google Shape;5434;p84"/>
          <p:cNvGraphicFramePr/>
          <p:nvPr/>
        </p:nvGraphicFramePr>
        <p:xfrm>
          <a:off x="5935863" y="996300"/>
          <a:ext cx="3000000" cy="3000000"/>
        </p:xfrm>
        <a:graphic>
          <a:graphicData uri="http://schemas.openxmlformats.org/drawingml/2006/table">
            <a:tbl>
              <a:tblPr>
                <a:noFill/>
                <a:tableStyleId>{7915249A-DD8A-4235-B924-29722C519FCC}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435" name="Google Shape;5435;p84"/>
          <p:cNvGraphicFramePr/>
          <p:nvPr/>
        </p:nvGraphicFramePr>
        <p:xfrm>
          <a:off x="3342575" y="2130450"/>
          <a:ext cx="3000000" cy="3000000"/>
        </p:xfrm>
        <a:graphic>
          <a:graphicData uri="http://schemas.openxmlformats.org/drawingml/2006/table">
            <a:tbl>
              <a:tblPr>
                <a:noFill/>
                <a:tableStyleId>{7915249A-DD8A-4235-B924-29722C519FCC}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436" name="Google Shape;5436;p84"/>
          <p:cNvGrpSpPr/>
          <p:nvPr/>
        </p:nvGrpSpPr>
        <p:grpSpPr>
          <a:xfrm>
            <a:off x="4086504" y="2517093"/>
            <a:ext cx="1517436" cy="74460"/>
            <a:chOff x="3980086" y="2804397"/>
            <a:chExt cx="1227600" cy="66900"/>
          </a:xfrm>
        </p:grpSpPr>
        <p:sp>
          <p:nvSpPr>
            <p:cNvPr id="5437" name="Google Shape;5437;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84"/>
          <p:cNvGrpSpPr/>
          <p:nvPr/>
        </p:nvGrpSpPr>
        <p:grpSpPr>
          <a:xfrm>
            <a:off x="4711569" y="2809680"/>
            <a:ext cx="892956" cy="74460"/>
            <a:chOff x="3980086" y="2804397"/>
            <a:chExt cx="1227600" cy="66900"/>
          </a:xfrm>
        </p:grpSpPr>
        <p:sp>
          <p:nvSpPr>
            <p:cNvPr id="5440" name="Google Shape;5440;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4"/>
          <p:cNvGrpSpPr/>
          <p:nvPr/>
        </p:nvGrpSpPr>
        <p:grpSpPr>
          <a:xfrm>
            <a:off x="3344661" y="3168563"/>
            <a:ext cx="2363244" cy="1005943"/>
            <a:chOff x="3358415" y="3361302"/>
            <a:chExt cx="2363244" cy="1024695"/>
          </a:xfrm>
        </p:grpSpPr>
        <p:grpSp>
          <p:nvGrpSpPr>
            <p:cNvPr id="5443" name="Google Shape;5443;p84"/>
            <p:cNvGrpSpPr/>
            <p:nvPr/>
          </p:nvGrpSpPr>
          <p:grpSpPr>
            <a:xfrm>
              <a:off x="3358415" y="3361302"/>
              <a:ext cx="441300" cy="1024695"/>
              <a:chOff x="3358415" y="3361302"/>
              <a:chExt cx="441300" cy="1024695"/>
            </a:xfrm>
          </p:grpSpPr>
          <p:sp>
            <p:nvSpPr>
              <p:cNvPr id="5444" name="Google Shape;5444;p8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4"/>
            <p:cNvGrpSpPr/>
            <p:nvPr/>
          </p:nvGrpSpPr>
          <p:grpSpPr>
            <a:xfrm>
              <a:off x="3838901" y="3361302"/>
              <a:ext cx="441300" cy="1024695"/>
              <a:chOff x="3838901" y="3361302"/>
              <a:chExt cx="441300" cy="1024695"/>
            </a:xfrm>
          </p:grpSpPr>
          <p:sp>
            <p:nvSpPr>
              <p:cNvPr id="5451" name="Google Shape;5451;p8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84"/>
            <p:cNvGrpSpPr/>
            <p:nvPr/>
          </p:nvGrpSpPr>
          <p:grpSpPr>
            <a:xfrm>
              <a:off x="4319387" y="3361302"/>
              <a:ext cx="441300" cy="1024695"/>
              <a:chOff x="4319387" y="3361302"/>
              <a:chExt cx="441300" cy="1024695"/>
            </a:xfrm>
          </p:grpSpPr>
          <p:sp>
            <p:nvSpPr>
              <p:cNvPr id="5458" name="Google Shape;5458;p8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84"/>
            <p:cNvGrpSpPr/>
            <p:nvPr/>
          </p:nvGrpSpPr>
          <p:grpSpPr>
            <a:xfrm>
              <a:off x="4799873" y="3361302"/>
              <a:ext cx="441300" cy="1024695"/>
              <a:chOff x="4799873" y="3361302"/>
              <a:chExt cx="441300" cy="1024695"/>
            </a:xfrm>
          </p:grpSpPr>
          <p:sp>
            <p:nvSpPr>
              <p:cNvPr id="5465" name="Google Shape;5465;p8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84"/>
            <p:cNvGrpSpPr/>
            <p:nvPr/>
          </p:nvGrpSpPr>
          <p:grpSpPr>
            <a:xfrm>
              <a:off x="5280360" y="3361302"/>
              <a:ext cx="441300" cy="1024695"/>
              <a:chOff x="5280360" y="3361302"/>
              <a:chExt cx="441300" cy="1024695"/>
            </a:xfrm>
          </p:grpSpPr>
          <p:sp>
            <p:nvSpPr>
              <p:cNvPr id="5472" name="Google Shape;5472;p8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478" name="Google Shape;5478;p84"/>
          <p:cNvGraphicFramePr/>
          <p:nvPr/>
        </p:nvGraphicFramePr>
        <p:xfrm>
          <a:off x="711088" y="2130450"/>
          <a:ext cx="3000000" cy="3000000"/>
        </p:xfrm>
        <a:graphic>
          <a:graphicData uri="http://schemas.openxmlformats.org/drawingml/2006/table">
            <a:tbl>
              <a:tblPr>
                <a:noFill/>
                <a:tableStyleId>{7915249A-DD8A-4235-B924-29722C519FCC}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479" name="Google Shape;5479;p84"/>
          <p:cNvGrpSpPr/>
          <p:nvPr/>
        </p:nvGrpSpPr>
        <p:grpSpPr>
          <a:xfrm>
            <a:off x="712613" y="3180175"/>
            <a:ext cx="2403614" cy="1005900"/>
            <a:chOff x="726450" y="3372825"/>
            <a:chExt cx="2403614" cy="1005900"/>
          </a:xfrm>
        </p:grpSpPr>
        <p:grpSp>
          <p:nvGrpSpPr>
            <p:cNvPr id="5480" name="Google Shape;5480;p84"/>
            <p:cNvGrpSpPr/>
            <p:nvPr/>
          </p:nvGrpSpPr>
          <p:grpSpPr>
            <a:xfrm>
              <a:off x="726450" y="3696000"/>
              <a:ext cx="2403614" cy="500898"/>
              <a:chOff x="726450" y="3696000"/>
              <a:chExt cx="2403614" cy="500898"/>
            </a:xfrm>
          </p:grpSpPr>
          <p:sp>
            <p:nvSpPr>
              <p:cNvPr id="5481" name="Google Shape;5481;p8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82" name="Google Shape;5482;p8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483" name="Google Shape;5483;p84"/>
            <p:cNvGrpSpPr/>
            <p:nvPr/>
          </p:nvGrpSpPr>
          <p:grpSpPr>
            <a:xfrm>
              <a:off x="1348050" y="3372825"/>
              <a:ext cx="1720425" cy="1005900"/>
              <a:chOff x="1348050" y="3372825"/>
              <a:chExt cx="1720425" cy="1005900"/>
            </a:xfrm>
          </p:grpSpPr>
          <p:sp>
            <p:nvSpPr>
              <p:cNvPr id="5484" name="Google Shape;5484;p8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85" name="Google Shape;5485;p8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86" name="Google Shape;5486;p8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87" name="Google Shape;5487;p8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88" name="Google Shape;5488;p8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489" name="Google Shape;5489;p84"/>
            <p:cNvGrpSpPr/>
            <p:nvPr/>
          </p:nvGrpSpPr>
          <p:grpSpPr>
            <a:xfrm>
              <a:off x="1455707" y="3731058"/>
              <a:ext cx="1491150" cy="417657"/>
              <a:chOff x="1455707" y="3731058"/>
              <a:chExt cx="1491150" cy="417657"/>
            </a:xfrm>
          </p:grpSpPr>
          <p:grpSp>
            <p:nvGrpSpPr>
              <p:cNvPr id="5490" name="Google Shape;5490;p84"/>
              <p:cNvGrpSpPr/>
              <p:nvPr/>
            </p:nvGrpSpPr>
            <p:grpSpPr>
              <a:xfrm>
                <a:off x="1472938" y="3745828"/>
                <a:ext cx="72126" cy="53788"/>
                <a:chOff x="1472938" y="3745828"/>
                <a:chExt cx="72126" cy="53788"/>
              </a:xfrm>
            </p:grpSpPr>
            <p:sp>
              <p:nvSpPr>
                <p:cNvPr id="5491" name="Google Shape;5491;p8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4"/>
              <p:cNvGrpSpPr/>
              <p:nvPr/>
            </p:nvGrpSpPr>
            <p:grpSpPr>
              <a:xfrm>
                <a:off x="1819181" y="4089633"/>
                <a:ext cx="72126" cy="53788"/>
                <a:chOff x="1819181" y="4089633"/>
                <a:chExt cx="72126" cy="53788"/>
              </a:xfrm>
            </p:grpSpPr>
            <p:sp>
              <p:nvSpPr>
                <p:cNvPr id="5494" name="Google Shape;5494;p8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4"/>
              <p:cNvGrpSpPr/>
              <p:nvPr/>
            </p:nvGrpSpPr>
            <p:grpSpPr>
              <a:xfrm>
                <a:off x="1455707" y="4084171"/>
                <a:ext cx="64321" cy="64544"/>
                <a:chOff x="1455707" y="4084171"/>
                <a:chExt cx="64321" cy="64544"/>
              </a:xfrm>
            </p:grpSpPr>
            <p:sp>
              <p:nvSpPr>
                <p:cNvPr id="5497" name="Google Shape;5497;p8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84"/>
              <p:cNvGrpSpPr/>
              <p:nvPr/>
            </p:nvGrpSpPr>
            <p:grpSpPr>
              <a:xfrm>
                <a:off x="1818610" y="3731058"/>
                <a:ext cx="64321" cy="64544"/>
                <a:chOff x="1818610" y="3731058"/>
                <a:chExt cx="64321" cy="64544"/>
              </a:xfrm>
            </p:grpSpPr>
            <p:sp>
              <p:nvSpPr>
                <p:cNvPr id="5500" name="Google Shape;5500;p8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84"/>
              <p:cNvGrpSpPr/>
              <p:nvPr/>
            </p:nvGrpSpPr>
            <p:grpSpPr>
              <a:xfrm>
                <a:off x="2172491" y="4089633"/>
                <a:ext cx="72126" cy="53788"/>
                <a:chOff x="2172491" y="4089633"/>
                <a:chExt cx="72126" cy="53788"/>
              </a:xfrm>
            </p:grpSpPr>
            <p:sp>
              <p:nvSpPr>
                <p:cNvPr id="5503" name="Google Shape;5503;p8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84"/>
              <p:cNvGrpSpPr/>
              <p:nvPr/>
            </p:nvGrpSpPr>
            <p:grpSpPr>
              <a:xfrm>
                <a:off x="2171920" y="3731058"/>
                <a:ext cx="64321" cy="64544"/>
                <a:chOff x="2171920" y="3731058"/>
                <a:chExt cx="64321" cy="64544"/>
              </a:xfrm>
            </p:grpSpPr>
            <p:sp>
              <p:nvSpPr>
                <p:cNvPr id="5506" name="Google Shape;5506;p8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4"/>
              <p:cNvGrpSpPr/>
              <p:nvPr/>
            </p:nvGrpSpPr>
            <p:grpSpPr>
              <a:xfrm>
                <a:off x="2874730" y="3745828"/>
                <a:ext cx="72126" cy="53788"/>
                <a:chOff x="2874730" y="3745828"/>
                <a:chExt cx="72126" cy="53788"/>
              </a:xfrm>
            </p:grpSpPr>
            <p:sp>
              <p:nvSpPr>
                <p:cNvPr id="5509" name="Google Shape;5509;p8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84"/>
              <p:cNvGrpSpPr/>
              <p:nvPr/>
            </p:nvGrpSpPr>
            <p:grpSpPr>
              <a:xfrm>
                <a:off x="2878589" y="4081481"/>
                <a:ext cx="64321" cy="64544"/>
                <a:chOff x="2878589" y="4081481"/>
                <a:chExt cx="64321" cy="64544"/>
              </a:xfrm>
            </p:grpSpPr>
            <p:sp>
              <p:nvSpPr>
                <p:cNvPr id="5512" name="Google Shape;5512;p8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84"/>
              <p:cNvGrpSpPr/>
              <p:nvPr/>
            </p:nvGrpSpPr>
            <p:grpSpPr>
              <a:xfrm>
                <a:off x="2525796" y="4089633"/>
                <a:ext cx="72126" cy="53788"/>
                <a:chOff x="2525796" y="4089633"/>
                <a:chExt cx="72126" cy="53788"/>
              </a:xfrm>
            </p:grpSpPr>
            <p:sp>
              <p:nvSpPr>
                <p:cNvPr id="5515" name="Google Shape;5515;p8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84"/>
              <p:cNvGrpSpPr/>
              <p:nvPr/>
            </p:nvGrpSpPr>
            <p:grpSpPr>
              <a:xfrm>
                <a:off x="2525225" y="3731058"/>
                <a:ext cx="64321" cy="64544"/>
                <a:chOff x="2525225" y="3731058"/>
                <a:chExt cx="64321" cy="64544"/>
              </a:xfrm>
            </p:grpSpPr>
            <p:sp>
              <p:nvSpPr>
                <p:cNvPr id="5518" name="Google Shape;5518;p8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3" name="Shape 5523"/>
        <p:cNvGrpSpPr/>
        <p:nvPr/>
      </p:nvGrpSpPr>
      <p:grpSpPr>
        <a:xfrm>
          <a:off x="0" y="0"/>
          <a:ext cx="0" cy="0"/>
          <a:chOff x="0" y="0"/>
          <a:chExt cx="0" cy="0"/>
        </a:xfrm>
      </p:grpSpPr>
      <p:grpSp>
        <p:nvGrpSpPr>
          <p:cNvPr id="5524" name="Google Shape;5524;p85"/>
          <p:cNvGrpSpPr/>
          <p:nvPr/>
        </p:nvGrpSpPr>
        <p:grpSpPr>
          <a:xfrm>
            <a:off x="716991" y="971306"/>
            <a:ext cx="845921" cy="690752"/>
            <a:chOff x="732428" y="1198513"/>
            <a:chExt cx="845921" cy="690752"/>
          </a:xfrm>
        </p:grpSpPr>
        <p:grpSp>
          <p:nvGrpSpPr>
            <p:cNvPr id="5525" name="Google Shape;5525;p85"/>
            <p:cNvGrpSpPr/>
            <p:nvPr/>
          </p:nvGrpSpPr>
          <p:grpSpPr>
            <a:xfrm>
              <a:off x="823030" y="1198513"/>
              <a:ext cx="755319" cy="690752"/>
              <a:chOff x="823030" y="1198513"/>
              <a:chExt cx="755319" cy="690752"/>
            </a:xfrm>
          </p:grpSpPr>
          <p:sp>
            <p:nvSpPr>
              <p:cNvPr id="5526" name="Google Shape;5526;p8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85"/>
            <p:cNvGrpSpPr/>
            <p:nvPr/>
          </p:nvGrpSpPr>
          <p:grpSpPr>
            <a:xfrm>
              <a:off x="732428" y="1239937"/>
              <a:ext cx="739912" cy="607886"/>
              <a:chOff x="732428" y="1239937"/>
              <a:chExt cx="739912" cy="607886"/>
            </a:xfrm>
          </p:grpSpPr>
          <p:sp>
            <p:nvSpPr>
              <p:cNvPr id="5529" name="Google Shape;5529;p8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85"/>
            <p:cNvGrpSpPr/>
            <p:nvPr/>
          </p:nvGrpSpPr>
          <p:grpSpPr>
            <a:xfrm>
              <a:off x="732428" y="1277018"/>
              <a:ext cx="702832" cy="533758"/>
              <a:chOff x="732428" y="1277018"/>
              <a:chExt cx="702832" cy="533758"/>
            </a:xfrm>
          </p:grpSpPr>
          <p:sp>
            <p:nvSpPr>
              <p:cNvPr id="5532" name="Google Shape;5532;p8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85"/>
            <p:cNvGrpSpPr/>
            <p:nvPr/>
          </p:nvGrpSpPr>
          <p:grpSpPr>
            <a:xfrm>
              <a:off x="931170" y="1306653"/>
              <a:ext cx="647179" cy="474455"/>
              <a:chOff x="931170" y="1306653"/>
              <a:chExt cx="647179" cy="474455"/>
            </a:xfrm>
          </p:grpSpPr>
          <p:sp>
            <p:nvSpPr>
              <p:cNvPr id="5535" name="Google Shape;5535;p8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7" name="Google Shape;5537;p8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85"/>
          <p:cNvGrpSpPr/>
          <p:nvPr/>
        </p:nvGrpSpPr>
        <p:grpSpPr>
          <a:xfrm>
            <a:off x="3948600" y="971313"/>
            <a:ext cx="634656" cy="699982"/>
            <a:chOff x="5985650" y="2860025"/>
            <a:chExt cx="1396075" cy="1539775"/>
          </a:xfrm>
        </p:grpSpPr>
        <p:sp>
          <p:nvSpPr>
            <p:cNvPr id="5539" name="Google Shape;5539;p8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85"/>
          <p:cNvGrpSpPr/>
          <p:nvPr/>
        </p:nvGrpSpPr>
        <p:grpSpPr>
          <a:xfrm>
            <a:off x="4704250" y="971306"/>
            <a:ext cx="725845" cy="699975"/>
            <a:chOff x="4249973" y="1201875"/>
            <a:chExt cx="1958568" cy="1888762"/>
          </a:xfrm>
        </p:grpSpPr>
        <p:sp>
          <p:nvSpPr>
            <p:cNvPr id="5572" name="Google Shape;5572;p8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3" name="Google Shape;5573;p85"/>
            <p:cNvGrpSpPr/>
            <p:nvPr/>
          </p:nvGrpSpPr>
          <p:grpSpPr>
            <a:xfrm>
              <a:off x="5853086" y="1789142"/>
              <a:ext cx="355454" cy="1048099"/>
              <a:chOff x="5576108" y="2016725"/>
              <a:chExt cx="565200" cy="1666560"/>
            </a:xfrm>
          </p:grpSpPr>
          <p:sp>
            <p:nvSpPr>
              <p:cNvPr id="5574" name="Google Shape;5574;p8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75" name="Google Shape;5575;p8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5"/>
            <p:cNvGrpSpPr/>
            <p:nvPr/>
          </p:nvGrpSpPr>
          <p:grpSpPr>
            <a:xfrm>
              <a:off x="4869455" y="2691676"/>
              <a:ext cx="1013897" cy="398961"/>
              <a:chOff x="4012057" y="3451825"/>
              <a:chExt cx="1612175" cy="634379"/>
            </a:xfrm>
          </p:grpSpPr>
          <p:sp>
            <p:nvSpPr>
              <p:cNvPr id="5577" name="Google Shape;5577;p8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78" name="Google Shape;5578;p8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85"/>
            <p:cNvGrpSpPr/>
            <p:nvPr/>
          </p:nvGrpSpPr>
          <p:grpSpPr>
            <a:xfrm>
              <a:off x="4276937" y="2155961"/>
              <a:ext cx="651965" cy="891358"/>
              <a:chOff x="3069908" y="2599997"/>
              <a:chExt cx="1036675" cy="1417328"/>
            </a:xfrm>
          </p:grpSpPr>
          <p:sp>
            <p:nvSpPr>
              <p:cNvPr id="5580" name="Google Shape;5580;p8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81" name="Google Shape;5581;p8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85"/>
            <p:cNvGrpSpPr/>
            <p:nvPr/>
          </p:nvGrpSpPr>
          <p:grpSpPr>
            <a:xfrm>
              <a:off x="5054918" y="1201875"/>
              <a:ext cx="999548" cy="602711"/>
              <a:chOff x="4306958" y="1082925"/>
              <a:chExt cx="1589359" cy="958358"/>
            </a:xfrm>
          </p:grpSpPr>
          <p:sp>
            <p:nvSpPr>
              <p:cNvPr id="5583" name="Google Shape;5583;p8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84" name="Google Shape;5584;p8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85"/>
            <p:cNvGrpSpPr/>
            <p:nvPr/>
          </p:nvGrpSpPr>
          <p:grpSpPr>
            <a:xfrm>
              <a:off x="4249973" y="1303451"/>
              <a:ext cx="799317" cy="841334"/>
              <a:chOff x="3027033" y="1244439"/>
              <a:chExt cx="1270977" cy="1337786"/>
            </a:xfrm>
          </p:grpSpPr>
          <p:sp>
            <p:nvSpPr>
              <p:cNvPr id="5586" name="Google Shape;5586;p8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87" name="Google Shape;5587;p8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85"/>
          <p:cNvGrpSpPr/>
          <p:nvPr/>
        </p:nvGrpSpPr>
        <p:grpSpPr>
          <a:xfrm>
            <a:off x="4057114" y="1858087"/>
            <a:ext cx="750769" cy="683784"/>
            <a:chOff x="4204684" y="2104422"/>
            <a:chExt cx="699822" cy="637382"/>
          </a:xfrm>
        </p:grpSpPr>
        <p:grpSp>
          <p:nvGrpSpPr>
            <p:cNvPr id="5589" name="Google Shape;5589;p85"/>
            <p:cNvGrpSpPr/>
            <p:nvPr/>
          </p:nvGrpSpPr>
          <p:grpSpPr>
            <a:xfrm>
              <a:off x="4204684" y="2430067"/>
              <a:ext cx="342957" cy="311738"/>
              <a:chOff x="4204684" y="2430067"/>
              <a:chExt cx="342957" cy="311738"/>
            </a:xfrm>
          </p:grpSpPr>
          <p:sp>
            <p:nvSpPr>
              <p:cNvPr id="5590" name="Google Shape;5590;p8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85"/>
            <p:cNvGrpSpPr/>
            <p:nvPr/>
          </p:nvGrpSpPr>
          <p:grpSpPr>
            <a:xfrm>
              <a:off x="4561586" y="2430067"/>
              <a:ext cx="342920" cy="311738"/>
              <a:chOff x="4561586" y="2430067"/>
              <a:chExt cx="342920" cy="311738"/>
            </a:xfrm>
          </p:grpSpPr>
          <p:sp>
            <p:nvSpPr>
              <p:cNvPr id="5593" name="Google Shape;5593;p8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5"/>
            <p:cNvGrpSpPr/>
            <p:nvPr/>
          </p:nvGrpSpPr>
          <p:grpSpPr>
            <a:xfrm>
              <a:off x="4561586" y="2104422"/>
              <a:ext cx="342920" cy="311738"/>
              <a:chOff x="4561586" y="2104422"/>
              <a:chExt cx="342920" cy="311738"/>
            </a:xfrm>
          </p:grpSpPr>
          <p:sp>
            <p:nvSpPr>
              <p:cNvPr id="5596" name="Google Shape;5596;p8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85"/>
            <p:cNvGrpSpPr/>
            <p:nvPr/>
          </p:nvGrpSpPr>
          <p:grpSpPr>
            <a:xfrm>
              <a:off x="4204684" y="2104422"/>
              <a:ext cx="342957" cy="311664"/>
              <a:chOff x="4204684" y="2104422"/>
              <a:chExt cx="342957" cy="311664"/>
            </a:xfrm>
          </p:grpSpPr>
          <p:sp>
            <p:nvSpPr>
              <p:cNvPr id="5599" name="Google Shape;5599;p8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1" name="Google Shape;5601;p85"/>
          <p:cNvGrpSpPr/>
          <p:nvPr/>
        </p:nvGrpSpPr>
        <p:grpSpPr>
          <a:xfrm>
            <a:off x="5521547" y="971301"/>
            <a:ext cx="660591" cy="688867"/>
            <a:chOff x="5830645" y="1267368"/>
            <a:chExt cx="530340" cy="553040"/>
          </a:xfrm>
        </p:grpSpPr>
        <p:sp>
          <p:nvSpPr>
            <p:cNvPr id="5602" name="Google Shape;5602;p8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3" name="Google Shape;5603;p85"/>
            <p:cNvGrpSpPr/>
            <p:nvPr/>
          </p:nvGrpSpPr>
          <p:grpSpPr>
            <a:xfrm>
              <a:off x="5830645" y="1267368"/>
              <a:ext cx="259743" cy="269909"/>
              <a:chOff x="5830645" y="1267368"/>
              <a:chExt cx="259743" cy="269909"/>
            </a:xfrm>
          </p:grpSpPr>
          <p:sp>
            <p:nvSpPr>
              <p:cNvPr id="5604" name="Google Shape;5604;p8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85"/>
            <p:cNvGrpSpPr/>
            <p:nvPr/>
          </p:nvGrpSpPr>
          <p:grpSpPr>
            <a:xfrm>
              <a:off x="6101293" y="1267368"/>
              <a:ext cx="259692" cy="269909"/>
              <a:chOff x="6101293" y="1267368"/>
              <a:chExt cx="259692" cy="269909"/>
            </a:xfrm>
          </p:grpSpPr>
          <p:sp>
            <p:nvSpPr>
              <p:cNvPr id="5607" name="Google Shape;5607;p8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85"/>
            <p:cNvGrpSpPr/>
            <p:nvPr/>
          </p:nvGrpSpPr>
          <p:grpSpPr>
            <a:xfrm>
              <a:off x="5830645" y="1550500"/>
              <a:ext cx="259692" cy="269909"/>
              <a:chOff x="5830645" y="1550500"/>
              <a:chExt cx="259692" cy="269909"/>
            </a:xfrm>
          </p:grpSpPr>
          <p:sp>
            <p:nvSpPr>
              <p:cNvPr id="5610" name="Google Shape;5610;p8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85"/>
            <p:cNvGrpSpPr/>
            <p:nvPr/>
          </p:nvGrpSpPr>
          <p:grpSpPr>
            <a:xfrm>
              <a:off x="6101293" y="1550500"/>
              <a:ext cx="259692" cy="269909"/>
              <a:chOff x="6101293" y="1550500"/>
              <a:chExt cx="259692" cy="269909"/>
            </a:xfrm>
          </p:grpSpPr>
          <p:sp>
            <p:nvSpPr>
              <p:cNvPr id="5613" name="Google Shape;5613;p8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5" name="Google Shape;5615;p85"/>
          <p:cNvGrpSpPr/>
          <p:nvPr/>
        </p:nvGrpSpPr>
        <p:grpSpPr>
          <a:xfrm>
            <a:off x="723700" y="1861760"/>
            <a:ext cx="697154" cy="679574"/>
            <a:chOff x="2679875" y="2361475"/>
            <a:chExt cx="780425" cy="760575"/>
          </a:xfrm>
        </p:grpSpPr>
        <p:sp>
          <p:nvSpPr>
            <p:cNvPr id="5616" name="Google Shape;5616;p8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5"/>
          <p:cNvGrpSpPr/>
          <p:nvPr/>
        </p:nvGrpSpPr>
        <p:grpSpPr>
          <a:xfrm>
            <a:off x="3122859" y="971352"/>
            <a:ext cx="735829" cy="684547"/>
            <a:chOff x="3351965" y="1148808"/>
            <a:chExt cx="750770" cy="698375"/>
          </a:xfrm>
        </p:grpSpPr>
        <p:grpSp>
          <p:nvGrpSpPr>
            <p:cNvPr id="5623" name="Google Shape;5623;p85"/>
            <p:cNvGrpSpPr/>
            <p:nvPr/>
          </p:nvGrpSpPr>
          <p:grpSpPr>
            <a:xfrm>
              <a:off x="3586796" y="1148808"/>
              <a:ext cx="294857" cy="286830"/>
              <a:chOff x="3750225" y="1774000"/>
              <a:chExt cx="149575" cy="145525"/>
            </a:xfrm>
          </p:grpSpPr>
          <p:sp>
            <p:nvSpPr>
              <p:cNvPr id="5624" name="Google Shape;5624;p8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85"/>
            <p:cNvGrpSpPr/>
            <p:nvPr/>
          </p:nvGrpSpPr>
          <p:grpSpPr>
            <a:xfrm>
              <a:off x="3779245" y="1375768"/>
              <a:ext cx="323490" cy="286978"/>
              <a:chOff x="3847850" y="1889150"/>
              <a:chExt cx="164100" cy="145600"/>
            </a:xfrm>
          </p:grpSpPr>
          <p:sp>
            <p:nvSpPr>
              <p:cNvPr id="5627" name="Google Shape;5627;p8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85"/>
            <p:cNvGrpSpPr/>
            <p:nvPr/>
          </p:nvGrpSpPr>
          <p:grpSpPr>
            <a:xfrm>
              <a:off x="3351965" y="1330435"/>
              <a:ext cx="295449" cy="285401"/>
              <a:chOff x="3631100" y="1866150"/>
              <a:chExt cx="149875" cy="144800"/>
            </a:xfrm>
          </p:grpSpPr>
          <p:sp>
            <p:nvSpPr>
              <p:cNvPr id="5630" name="Google Shape;5630;p8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5"/>
            <p:cNvGrpSpPr/>
            <p:nvPr/>
          </p:nvGrpSpPr>
          <p:grpSpPr>
            <a:xfrm>
              <a:off x="3548208" y="1560352"/>
              <a:ext cx="294808" cy="286830"/>
              <a:chOff x="3730650" y="1982800"/>
              <a:chExt cx="149550" cy="145525"/>
            </a:xfrm>
          </p:grpSpPr>
          <p:sp>
            <p:nvSpPr>
              <p:cNvPr id="5633" name="Google Shape;5633;p8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5" name="Google Shape;5635;p85"/>
          <p:cNvGrpSpPr/>
          <p:nvPr/>
        </p:nvGrpSpPr>
        <p:grpSpPr>
          <a:xfrm>
            <a:off x="7624512" y="971306"/>
            <a:ext cx="804565" cy="677795"/>
            <a:chOff x="7636443" y="1204988"/>
            <a:chExt cx="804565" cy="677795"/>
          </a:xfrm>
        </p:grpSpPr>
        <p:grpSp>
          <p:nvGrpSpPr>
            <p:cNvPr id="5636" name="Google Shape;5636;p85"/>
            <p:cNvGrpSpPr/>
            <p:nvPr/>
          </p:nvGrpSpPr>
          <p:grpSpPr>
            <a:xfrm>
              <a:off x="7636443" y="1509705"/>
              <a:ext cx="804565" cy="373078"/>
              <a:chOff x="7636443" y="1509705"/>
              <a:chExt cx="804565" cy="373078"/>
            </a:xfrm>
          </p:grpSpPr>
          <p:sp>
            <p:nvSpPr>
              <p:cNvPr id="5637" name="Google Shape;5637;p8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85"/>
            <p:cNvGrpSpPr/>
            <p:nvPr/>
          </p:nvGrpSpPr>
          <p:grpSpPr>
            <a:xfrm>
              <a:off x="7636443" y="1408133"/>
              <a:ext cx="804565" cy="373078"/>
              <a:chOff x="7636443" y="1408133"/>
              <a:chExt cx="804565" cy="373078"/>
            </a:xfrm>
          </p:grpSpPr>
          <p:sp>
            <p:nvSpPr>
              <p:cNvPr id="5640" name="Google Shape;5640;p8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85"/>
            <p:cNvGrpSpPr/>
            <p:nvPr/>
          </p:nvGrpSpPr>
          <p:grpSpPr>
            <a:xfrm>
              <a:off x="7636443" y="1306560"/>
              <a:ext cx="804565" cy="373078"/>
              <a:chOff x="7636443" y="1306560"/>
              <a:chExt cx="804565" cy="373078"/>
            </a:xfrm>
          </p:grpSpPr>
          <p:sp>
            <p:nvSpPr>
              <p:cNvPr id="5643" name="Google Shape;5643;p8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85"/>
            <p:cNvGrpSpPr/>
            <p:nvPr/>
          </p:nvGrpSpPr>
          <p:grpSpPr>
            <a:xfrm>
              <a:off x="7636443" y="1204988"/>
              <a:ext cx="804565" cy="373078"/>
              <a:chOff x="7636443" y="1204988"/>
              <a:chExt cx="804565" cy="373078"/>
            </a:xfrm>
          </p:grpSpPr>
          <p:sp>
            <p:nvSpPr>
              <p:cNvPr id="5646" name="Google Shape;5646;p8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8" name="Google Shape;5648;p85"/>
          <p:cNvGrpSpPr/>
          <p:nvPr/>
        </p:nvGrpSpPr>
        <p:grpSpPr>
          <a:xfrm>
            <a:off x="4963358" y="1878721"/>
            <a:ext cx="661339" cy="661188"/>
            <a:chOff x="3990000" y="975400"/>
            <a:chExt cx="3934200" cy="3933300"/>
          </a:xfrm>
        </p:grpSpPr>
        <p:sp>
          <p:nvSpPr>
            <p:cNvPr id="5649" name="Google Shape;5649;p8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85"/>
          <p:cNvGrpSpPr/>
          <p:nvPr/>
        </p:nvGrpSpPr>
        <p:grpSpPr>
          <a:xfrm>
            <a:off x="6607006" y="1857359"/>
            <a:ext cx="868881" cy="684241"/>
            <a:chOff x="6598259" y="2078634"/>
            <a:chExt cx="868881" cy="684241"/>
          </a:xfrm>
        </p:grpSpPr>
        <p:sp>
          <p:nvSpPr>
            <p:cNvPr id="5654" name="Google Shape;5654;p8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0" name="Google Shape;5660;p85"/>
            <p:cNvGrpSpPr/>
            <p:nvPr/>
          </p:nvGrpSpPr>
          <p:grpSpPr>
            <a:xfrm>
              <a:off x="6808175" y="2078634"/>
              <a:ext cx="452229" cy="684241"/>
              <a:chOff x="6808175" y="2078634"/>
              <a:chExt cx="452229" cy="684241"/>
            </a:xfrm>
          </p:grpSpPr>
          <p:sp>
            <p:nvSpPr>
              <p:cNvPr id="5661" name="Google Shape;5661;p8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7" name="Google Shape;5667;p85"/>
              <p:cNvGrpSpPr/>
              <p:nvPr/>
            </p:nvGrpSpPr>
            <p:grpSpPr>
              <a:xfrm>
                <a:off x="6821586" y="2078634"/>
                <a:ext cx="426871" cy="684241"/>
                <a:chOff x="6821586" y="2078634"/>
                <a:chExt cx="426871" cy="684241"/>
              </a:xfrm>
            </p:grpSpPr>
            <p:grpSp>
              <p:nvGrpSpPr>
                <p:cNvPr id="5668" name="Google Shape;5668;p85"/>
                <p:cNvGrpSpPr/>
                <p:nvPr/>
              </p:nvGrpSpPr>
              <p:grpSpPr>
                <a:xfrm>
                  <a:off x="6821586" y="2078634"/>
                  <a:ext cx="426871" cy="684241"/>
                  <a:chOff x="6821586" y="2078634"/>
                  <a:chExt cx="426871" cy="684241"/>
                </a:xfrm>
              </p:grpSpPr>
              <p:sp>
                <p:nvSpPr>
                  <p:cNvPr id="5669" name="Google Shape;5669;p8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8" name="Google Shape;5688;p8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94" name="Google Shape;5694;p85"/>
          <p:cNvGrpSpPr/>
          <p:nvPr/>
        </p:nvGrpSpPr>
        <p:grpSpPr>
          <a:xfrm>
            <a:off x="5780173" y="1862968"/>
            <a:ext cx="671358" cy="671358"/>
            <a:chOff x="6535625" y="760425"/>
            <a:chExt cx="1665900" cy="1665900"/>
          </a:xfrm>
        </p:grpSpPr>
        <p:sp>
          <p:nvSpPr>
            <p:cNvPr id="5695" name="Google Shape;5695;p8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85"/>
          <p:cNvGrpSpPr/>
          <p:nvPr/>
        </p:nvGrpSpPr>
        <p:grpSpPr>
          <a:xfrm>
            <a:off x="716989" y="3531368"/>
            <a:ext cx="1340789" cy="640830"/>
            <a:chOff x="238125" y="1151100"/>
            <a:chExt cx="7139450" cy="3412300"/>
          </a:xfrm>
        </p:grpSpPr>
        <p:sp>
          <p:nvSpPr>
            <p:cNvPr id="5700" name="Google Shape;5700;p8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5"/>
          <p:cNvGrpSpPr/>
          <p:nvPr/>
        </p:nvGrpSpPr>
        <p:grpSpPr>
          <a:xfrm>
            <a:off x="5584212" y="2734649"/>
            <a:ext cx="985357" cy="585764"/>
            <a:chOff x="5145061" y="2881789"/>
            <a:chExt cx="1107641" cy="658458"/>
          </a:xfrm>
        </p:grpSpPr>
        <p:grpSp>
          <p:nvGrpSpPr>
            <p:cNvPr id="5713" name="Google Shape;5713;p85"/>
            <p:cNvGrpSpPr/>
            <p:nvPr/>
          </p:nvGrpSpPr>
          <p:grpSpPr>
            <a:xfrm>
              <a:off x="5722989" y="3244587"/>
              <a:ext cx="529713" cy="295659"/>
              <a:chOff x="5722989" y="3244587"/>
              <a:chExt cx="529713" cy="295659"/>
            </a:xfrm>
          </p:grpSpPr>
          <p:sp>
            <p:nvSpPr>
              <p:cNvPr id="5714" name="Google Shape;5714;p8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15" name="Google Shape;5715;p8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16" name="Google Shape;5716;p85"/>
            <p:cNvGrpSpPr/>
            <p:nvPr/>
          </p:nvGrpSpPr>
          <p:grpSpPr>
            <a:xfrm>
              <a:off x="5145061" y="3244587"/>
              <a:ext cx="536807" cy="295659"/>
              <a:chOff x="5145061" y="3244587"/>
              <a:chExt cx="536807" cy="295659"/>
            </a:xfrm>
          </p:grpSpPr>
          <p:sp>
            <p:nvSpPr>
              <p:cNvPr id="5717" name="Google Shape;5717;p8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18" name="Google Shape;5718;p8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19" name="Google Shape;5719;p85"/>
            <p:cNvGrpSpPr/>
            <p:nvPr/>
          </p:nvGrpSpPr>
          <p:grpSpPr>
            <a:xfrm>
              <a:off x="5341327" y="2898245"/>
              <a:ext cx="532309" cy="614891"/>
              <a:chOff x="5341327" y="2898245"/>
              <a:chExt cx="532309" cy="614891"/>
            </a:xfrm>
          </p:grpSpPr>
          <p:sp>
            <p:nvSpPr>
              <p:cNvPr id="5720" name="Google Shape;5720;p8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21" name="Google Shape;5721;p8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22" name="Google Shape;5722;p85"/>
            <p:cNvGrpSpPr/>
            <p:nvPr/>
          </p:nvGrpSpPr>
          <p:grpSpPr>
            <a:xfrm>
              <a:off x="5532290" y="2881789"/>
              <a:ext cx="620516" cy="305456"/>
              <a:chOff x="5532290" y="2881789"/>
              <a:chExt cx="620516" cy="305456"/>
            </a:xfrm>
          </p:grpSpPr>
          <p:sp>
            <p:nvSpPr>
              <p:cNvPr id="5723" name="Google Shape;5723;p8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24" name="Google Shape;5724;p8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725" name="Google Shape;5725;p85"/>
          <p:cNvGrpSpPr/>
          <p:nvPr/>
        </p:nvGrpSpPr>
        <p:grpSpPr>
          <a:xfrm>
            <a:off x="8163135" y="3526707"/>
            <a:ext cx="269068" cy="645491"/>
            <a:chOff x="7026852" y="3311869"/>
            <a:chExt cx="434331" cy="1041954"/>
          </a:xfrm>
        </p:grpSpPr>
        <p:sp>
          <p:nvSpPr>
            <p:cNvPr id="5726" name="Google Shape;5726;p8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85"/>
          <p:cNvGrpSpPr/>
          <p:nvPr/>
        </p:nvGrpSpPr>
        <p:grpSpPr>
          <a:xfrm>
            <a:off x="6179716" y="3565945"/>
            <a:ext cx="293882" cy="293836"/>
            <a:chOff x="4873519" y="3311869"/>
            <a:chExt cx="499374" cy="499296"/>
          </a:xfrm>
        </p:grpSpPr>
        <p:sp>
          <p:nvSpPr>
            <p:cNvPr id="5730" name="Google Shape;5730;p8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85"/>
          <p:cNvGrpSpPr/>
          <p:nvPr/>
        </p:nvGrpSpPr>
        <p:grpSpPr>
          <a:xfrm>
            <a:off x="6179716" y="3878316"/>
            <a:ext cx="293882" cy="293882"/>
            <a:chOff x="4873519" y="3875839"/>
            <a:chExt cx="499374" cy="499374"/>
          </a:xfrm>
        </p:grpSpPr>
        <p:sp>
          <p:nvSpPr>
            <p:cNvPr id="5733" name="Google Shape;5733;p8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5"/>
          <p:cNvGrpSpPr/>
          <p:nvPr/>
        </p:nvGrpSpPr>
        <p:grpSpPr>
          <a:xfrm>
            <a:off x="2410244" y="1850269"/>
            <a:ext cx="698104" cy="698208"/>
            <a:chOff x="2565073" y="2075876"/>
            <a:chExt cx="672482" cy="672518"/>
          </a:xfrm>
        </p:grpSpPr>
        <p:sp>
          <p:nvSpPr>
            <p:cNvPr id="5736" name="Google Shape;5736;p8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85"/>
          <p:cNvGrpSpPr/>
          <p:nvPr/>
        </p:nvGrpSpPr>
        <p:grpSpPr>
          <a:xfrm>
            <a:off x="5633655" y="3534869"/>
            <a:ext cx="438354" cy="637329"/>
            <a:chOff x="1697726" y="3244179"/>
            <a:chExt cx="788124" cy="1146069"/>
          </a:xfrm>
        </p:grpSpPr>
        <p:sp>
          <p:nvSpPr>
            <p:cNvPr id="5743" name="Google Shape;5743;p8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5" name="Google Shape;5745;p8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6" name="Google Shape;5746;p85"/>
          <p:cNvGrpSpPr/>
          <p:nvPr/>
        </p:nvGrpSpPr>
        <p:grpSpPr>
          <a:xfrm>
            <a:off x="7634869" y="1863232"/>
            <a:ext cx="799565" cy="670282"/>
            <a:chOff x="7617850" y="2063282"/>
            <a:chExt cx="799565" cy="670282"/>
          </a:xfrm>
        </p:grpSpPr>
        <p:cxnSp>
          <p:nvCxnSpPr>
            <p:cNvPr id="5747" name="Google Shape;5747;p8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48" name="Google Shape;5748;p8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49" name="Google Shape;5749;p8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50" name="Google Shape;5750;p8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51" name="Google Shape;5751;p8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752" name="Google Shape;5752;p8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753" name="Google Shape;5753;p85"/>
            <p:cNvGrpSpPr/>
            <p:nvPr/>
          </p:nvGrpSpPr>
          <p:grpSpPr>
            <a:xfrm>
              <a:off x="7734309" y="2063282"/>
              <a:ext cx="570957" cy="620095"/>
              <a:chOff x="7734309" y="2063282"/>
              <a:chExt cx="570957" cy="620095"/>
            </a:xfrm>
          </p:grpSpPr>
          <p:grpSp>
            <p:nvGrpSpPr>
              <p:cNvPr id="5754" name="Google Shape;5754;p85"/>
              <p:cNvGrpSpPr/>
              <p:nvPr/>
            </p:nvGrpSpPr>
            <p:grpSpPr>
              <a:xfrm>
                <a:off x="8031573" y="2063282"/>
                <a:ext cx="273693" cy="620095"/>
                <a:chOff x="8031573" y="2063282"/>
                <a:chExt cx="273693" cy="620095"/>
              </a:xfrm>
            </p:grpSpPr>
            <p:sp>
              <p:nvSpPr>
                <p:cNvPr id="5755" name="Google Shape;5755;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85"/>
              <p:cNvGrpSpPr/>
              <p:nvPr/>
            </p:nvGrpSpPr>
            <p:grpSpPr>
              <a:xfrm flipH="1">
                <a:off x="7734309" y="2063282"/>
                <a:ext cx="273693" cy="620095"/>
                <a:chOff x="8031573" y="2063282"/>
                <a:chExt cx="273693" cy="620095"/>
              </a:xfrm>
            </p:grpSpPr>
            <p:sp>
              <p:nvSpPr>
                <p:cNvPr id="5760" name="Google Shape;5760;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64" name="Google Shape;5764;p8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6" name="Google Shape;5766;p85"/>
          <p:cNvGrpSpPr/>
          <p:nvPr/>
        </p:nvGrpSpPr>
        <p:grpSpPr>
          <a:xfrm>
            <a:off x="7821475" y="2716715"/>
            <a:ext cx="602567" cy="601884"/>
            <a:chOff x="1186975" y="238125"/>
            <a:chExt cx="5244275" cy="5238325"/>
          </a:xfrm>
        </p:grpSpPr>
        <p:sp>
          <p:nvSpPr>
            <p:cNvPr id="5767" name="Google Shape;5767;p8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5"/>
          <p:cNvGrpSpPr/>
          <p:nvPr/>
        </p:nvGrpSpPr>
        <p:grpSpPr>
          <a:xfrm>
            <a:off x="3264213" y="1856199"/>
            <a:ext cx="651848" cy="687338"/>
            <a:chOff x="3400515" y="2056248"/>
            <a:chExt cx="698134" cy="735987"/>
          </a:xfrm>
        </p:grpSpPr>
        <p:grpSp>
          <p:nvGrpSpPr>
            <p:cNvPr id="5772" name="Google Shape;5772;p85"/>
            <p:cNvGrpSpPr/>
            <p:nvPr/>
          </p:nvGrpSpPr>
          <p:grpSpPr>
            <a:xfrm>
              <a:off x="3400515" y="2283913"/>
              <a:ext cx="312919" cy="219900"/>
              <a:chOff x="3400515" y="2283913"/>
              <a:chExt cx="312919" cy="219900"/>
            </a:xfrm>
          </p:grpSpPr>
          <p:sp>
            <p:nvSpPr>
              <p:cNvPr id="5773" name="Google Shape;5773;p8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774" name="Google Shape;5774;p8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775" name="Google Shape;5775;p85"/>
            <p:cNvGrpSpPr/>
            <p:nvPr/>
          </p:nvGrpSpPr>
          <p:grpSpPr>
            <a:xfrm>
              <a:off x="3547823" y="2461089"/>
              <a:ext cx="219900" cy="331146"/>
              <a:chOff x="3547823" y="2461089"/>
              <a:chExt cx="219900" cy="331146"/>
            </a:xfrm>
          </p:grpSpPr>
          <p:sp>
            <p:nvSpPr>
              <p:cNvPr id="5776" name="Google Shape;5776;p8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777" name="Google Shape;5777;p8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778" name="Google Shape;5778;p85"/>
            <p:cNvGrpSpPr/>
            <p:nvPr/>
          </p:nvGrpSpPr>
          <p:grpSpPr>
            <a:xfrm>
              <a:off x="3734138" y="2461089"/>
              <a:ext cx="219900" cy="331146"/>
              <a:chOff x="3734138" y="2461089"/>
              <a:chExt cx="219900" cy="331146"/>
            </a:xfrm>
          </p:grpSpPr>
          <p:sp>
            <p:nvSpPr>
              <p:cNvPr id="5779" name="Google Shape;5779;p8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780" name="Google Shape;5780;p8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781" name="Google Shape;5781;p85"/>
            <p:cNvGrpSpPr/>
            <p:nvPr/>
          </p:nvGrpSpPr>
          <p:grpSpPr>
            <a:xfrm>
              <a:off x="3787560" y="2281742"/>
              <a:ext cx="311089" cy="219900"/>
              <a:chOff x="3787560" y="2281742"/>
              <a:chExt cx="311089" cy="219900"/>
            </a:xfrm>
          </p:grpSpPr>
          <p:sp>
            <p:nvSpPr>
              <p:cNvPr id="5782" name="Google Shape;5782;p8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783" name="Google Shape;5783;p8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784" name="Google Shape;5784;p85"/>
            <p:cNvGrpSpPr/>
            <p:nvPr/>
          </p:nvGrpSpPr>
          <p:grpSpPr>
            <a:xfrm>
              <a:off x="3637290" y="2056248"/>
              <a:ext cx="219900" cy="330736"/>
              <a:chOff x="3637290" y="2056248"/>
              <a:chExt cx="219900" cy="330736"/>
            </a:xfrm>
          </p:grpSpPr>
          <p:sp>
            <p:nvSpPr>
              <p:cNvPr id="5785" name="Google Shape;5785;p8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786" name="Google Shape;5786;p8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87" name="Google Shape;5787;p85"/>
          <p:cNvGrpSpPr/>
          <p:nvPr/>
        </p:nvGrpSpPr>
        <p:grpSpPr>
          <a:xfrm>
            <a:off x="2555919" y="2726205"/>
            <a:ext cx="1268144" cy="592394"/>
            <a:chOff x="238125" y="1188750"/>
            <a:chExt cx="7140450" cy="3335550"/>
          </a:xfrm>
        </p:grpSpPr>
        <p:sp>
          <p:nvSpPr>
            <p:cNvPr id="5788" name="Google Shape;5788;p8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85"/>
          <p:cNvGrpSpPr/>
          <p:nvPr/>
        </p:nvGrpSpPr>
        <p:grpSpPr>
          <a:xfrm>
            <a:off x="6663819" y="2728360"/>
            <a:ext cx="1053944" cy="590147"/>
            <a:chOff x="238125" y="1335475"/>
            <a:chExt cx="5418735" cy="3034175"/>
          </a:xfrm>
        </p:grpSpPr>
        <p:sp>
          <p:nvSpPr>
            <p:cNvPr id="5794" name="Google Shape;5794;p8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5"/>
          <p:cNvGrpSpPr/>
          <p:nvPr/>
        </p:nvGrpSpPr>
        <p:grpSpPr>
          <a:xfrm>
            <a:off x="4094628" y="3533259"/>
            <a:ext cx="1268207" cy="638939"/>
            <a:chOff x="3967651" y="3645904"/>
            <a:chExt cx="1479304" cy="745292"/>
          </a:xfrm>
        </p:grpSpPr>
        <p:grpSp>
          <p:nvGrpSpPr>
            <p:cNvPr id="5798" name="Google Shape;5798;p85"/>
            <p:cNvGrpSpPr/>
            <p:nvPr/>
          </p:nvGrpSpPr>
          <p:grpSpPr>
            <a:xfrm>
              <a:off x="3967651" y="4009026"/>
              <a:ext cx="1479304" cy="382170"/>
              <a:chOff x="3967651" y="4009026"/>
              <a:chExt cx="1479304" cy="382170"/>
            </a:xfrm>
          </p:grpSpPr>
          <p:grpSp>
            <p:nvGrpSpPr>
              <p:cNvPr id="5799" name="Google Shape;5799;p85"/>
              <p:cNvGrpSpPr/>
              <p:nvPr/>
            </p:nvGrpSpPr>
            <p:grpSpPr>
              <a:xfrm>
                <a:off x="4892216" y="4195630"/>
                <a:ext cx="554739" cy="195566"/>
                <a:chOff x="3604375" y="4892160"/>
                <a:chExt cx="1651500" cy="582215"/>
              </a:xfrm>
            </p:grpSpPr>
            <p:sp>
              <p:nvSpPr>
                <p:cNvPr id="5800" name="Google Shape;5800;p8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85"/>
              <p:cNvGrpSpPr/>
              <p:nvPr/>
            </p:nvGrpSpPr>
            <p:grpSpPr>
              <a:xfrm>
                <a:off x="3967651" y="4146303"/>
                <a:ext cx="579402" cy="244893"/>
                <a:chOff x="851875" y="4745310"/>
                <a:chExt cx="1724925" cy="729065"/>
              </a:xfrm>
            </p:grpSpPr>
            <p:sp>
              <p:nvSpPr>
                <p:cNvPr id="5803" name="Google Shape;5803;p8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5"/>
              <p:cNvGrpSpPr/>
              <p:nvPr/>
            </p:nvGrpSpPr>
            <p:grpSpPr>
              <a:xfrm>
                <a:off x="4460753" y="4009026"/>
                <a:ext cx="493110" cy="382170"/>
                <a:chOff x="2319875" y="4336625"/>
                <a:chExt cx="1468025" cy="1137750"/>
              </a:xfrm>
            </p:grpSpPr>
            <p:sp>
              <p:nvSpPr>
                <p:cNvPr id="5806" name="Google Shape;5806;p8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8" name="Google Shape;5808;p85"/>
            <p:cNvGrpSpPr/>
            <p:nvPr/>
          </p:nvGrpSpPr>
          <p:grpSpPr>
            <a:xfrm>
              <a:off x="4479443" y="3645904"/>
              <a:ext cx="455965" cy="388789"/>
              <a:chOff x="2957425" y="238100"/>
              <a:chExt cx="1910200" cy="1628775"/>
            </a:xfrm>
          </p:grpSpPr>
          <p:sp>
            <p:nvSpPr>
              <p:cNvPr id="5809" name="Google Shape;5809;p8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9" name="Google Shape;5819;p85"/>
          <p:cNvGrpSpPr/>
          <p:nvPr/>
        </p:nvGrpSpPr>
        <p:grpSpPr>
          <a:xfrm>
            <a:off x="2480742" y="3534460"/>
            <a:ext cx="1243128" cy="637739"/>
            <a:chOff x="2496310" y="3693351"/>
            <a:chExt cx="1342906" cy="688926"/>
          </a:xfrm>
        </p:grpSpPr>
        <p:grpSp>
          <p:nvGrpSpPr>
            <p:cNvPr id="5820" name="Google Shape;5820;p85"/>
            <p:cNvGrpSpPr/>
            <p:nvPr/>
          </p:nvGrpSpPr>
          <p:grpSpPr>
            <a:xfrm>
              <a:off x="2496310" y="3693351"/>
              <a:ext cx="1342906" cy="688875"/>
              <a:chOff x="2496310" y="3693351"/>
              <a:chExt cx="1342906" cy="688875"/>
            </a:xfrm>
          </p:grpSpPr>
          <p:sp>
            <p:nvSpPr>
              <p:cNvPr id="5821" name="Google Shape;5821;p8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7" name="Google Shape;5827;p85"/>
              <p:cNvCxnSpPr>
                <a:stCxn id="582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828" name="Google Shape;5828;p85"/>
              <p:cNvCxnSpPr>
                <a:stCxn id="582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829" name="Google Shape;5829;p85"/>
              <p:cNvCxnSpPr>
                <a:stCxn id="582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30" name="Google Shape;5830;p85"/>
              <p:cNvCxnSpPr>
                <a:stCxn id="582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31" name="Google Shape;5831;p85"/>
              <p:cNvCxnSpPr>
                <a:stCxn id="582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832" name="Google Shape;5832;p85"/>
            <p:cNvGrpSpPr/>
            <p:nvPr/>
          </p:nvGrpSpPr>
          <p:grpSpPr>
            <a:xfrm>
              <a:off x="2675275" y="3930557"/>
              <a:ext cx="1003306" cy="451719"/>
              <a:chOff x="2675275" y="4174282"/>
              <a:chExt cx="1003306" cy="451719"/>
            </a:xfrm>
          </p:grpSpPr>
          <p:sp>
            <p:nvSpPr>
              <p:cNvPr id="5833" name="Google Shape;5833;p8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6" name="Google Shape;5836;p85"/>
          <p:cNvGrpSpPr/>
          <p:nvPr/>
        </p:nvGrpSpPr>
        <p:grpSpPr>
          <a:xfrm>
            <a:off x="1654412" y="971306"/>
            <a:ext cx="574511" cy="874709"/>
            <a:chOff x="1715404" y="1112080"/>
            <a:chExt cx="642270" cy="977984"/>
          </a:xfrm>
        </p:grpSpPr>
        <p:grpSp>
          <p:nvGrpSpPr>
            <p:cNvPr id="5837" name="Google Shape;5837;p85"/>
            <p:cNvGrpSpPr/>
            <p:nvPr/>
          </p:nvGrpSpPr>
          <p:grpSpPr>
            <a:xfrm>
              <a:off x="1715404" y="1112080"/>
              <a:ext cx="642270" cy="977984"/>
              <a:chOff x="1715404" y="1112080"/>
              <a:chExt cx="642270" cy="977984"/>
            </a:xfrm>
          </p:grpSpPr>
          <p:sp>
            <p:nvSpPr>
              <p:cNvPr id="5838" name="Google Shape;5838;p8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5"/>
            <p:cNvGrpSpPr/>
            <p:nvPr/>
          </p:nvGrpSpPr>
          <p:grpSpPr>
            <a:xfrm>
              <a:off x="1768927" y="1165603"/>
              <a:ext cx="535225" cy="851367"/>
              <a:chOff x="1768927" y="1165603"/>
              <a:chExt cx="535225" cy="851367"/>
            </a:xfrm>
          </p:grpSpPr>
          <p:sp>
            <p:nvSpPr>
              <p:cNvPr id="5841" name="Google Shape;5841;p8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85"/>
            <p:cNvGrpSpPr/>
            <p:nvPr/>
          </p:nvGrpSpPr>
          <p:grpSpPr>
            <a:xfrm>
              <a:off x="1822449" y="1219125"/>
              <a:ext cx="428180" cy="718859"/>
              <a:chOff x="1822449" y="1219125"/>
              <a:chExt cx="428180" cy="718859"/>
            </a:xfrm>
          </p:grpSpPr>
          <p:sp>
            <p:nvSpPr>
              <p:cNvPr id="5844" name="Google Shape;5844;p8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85"/>
            <p:cNvGrpSpPr/>
            <p:nvPr/>
          </p:nvGrpSpPr>
          <p:grpSpPr>
            <a:xfrm>
              <a:off x="1875972" y="1272648"/>
              <a:ext cx="321135" cy="586939"/>
              <a:chOff x="1875972" y="1272648"/>
              <a:chExt cx="321135" cy="586939"/>
            </a:xfrm>
          </p:grpSpPr>
          <p:sp>
            <p:nvSpPr>
              <p:cNvPr id="5847" name="Google Shape;5847;p8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9" name="Google Shape;5849;p85"/>
          <p:cNvGrpSpPr/>
          <p:nvPr/>
        </p:nvGrpSpPr>
        <p:grpSpPr>
          <a:xfrm>
            <a:off x="7761573" y="3528028"/>
            <a:ext cx="293855" cy="644170"/>
            <a:chOff x="241025" y="3151575"/>
            <a:chExt cx="293855" cy="644170"/>
          </a:xfrm>
        </p:grpSpPr>
        <p:sp>
          <p:nvSpPr>
            <p:cNvPr id="5850" name="Google Shape;5850;p8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85"/>
          <p:cNvGrpSpPr/>
          <p:nvPr/>
        </p:nvGrpSpPr>
        <p:grpSpPr>
          <a:xfrm>
            <a:off x="709557" y="2728028"/>
            <a:ext cx="1779649" cy="591620"/>
            <a:chOff x="246070" y="1983375"/>
            <a:chExt cx="1855347" cy="616849"/>
          </a:xfrm>
        </p:grpSpPr>
        <p:sp>
          <p:nvSpPr>
            <p:cNvPr id="5853" name="Google Shape;5853;p8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5"/>
          <p:cNvGrpSpPr/>
          <p:nvPr/>
        </p:nvGrpSpPr>
        <p:grpSpPr>
          <a:xfrm>
            <a:off x="2320424" y="971306"/>
            <a:ext cx="711055" cy="745993"/>
            <a:chOff x="2496269" y="1171698"/>
            <a:chExt cx="761953" cy="799392"/>
          </a:xfrm>
        </p:grpSpPr>
        <p:grpSp>
          <p:nvGrpSpPr>
            <p:cNvPr id="5863" name="Google Shape;5863;p85"/>
            <p:cNvGrpSpPr/>
            <p:nvPr/>
          </p:nvGrpSpPr>
          <p:grpSpPr>
            <a:xfrm>
              <a:off x="2496269" y="1171698"/>
              <a:ext cx="761953" cy="723022"/>
              <a:chOff x="2496269" y="1171698"/>
              <a:chExt cx="761953" cy="723022"/>
            </a:xfrm>
          </p:grpSpPr>
          <p:sp>
            <p:nvSpPr>
              <p:cNvPr id="5864" name="Google Shape;5864;p8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6" name="Google Shape;5866;p85"/>
              <p:cNvGrpSpPr/>
              <p:nvPr/>
            </p:nvGrpSpPr>
            <p:grpSpPr>
              <a:xfrm>
                <a:off x="2496269" y="1171698"/>
                <a:ext cx="761953" cy="723022"/>
                <a:chOff x="2496269" y="1120652"/>
                <a:chExt cx="761953" cy="723022"/>
              </a:xfrm>
            </p:grpSpPr>
            <p:grpSp>
              <p:nvGrpSpPr>
                <p:cNvPr id="5867" name="Google Shape;5867;p85"/>
                <p:cNvGrpSpPr/>
                <p:nvPr/>
              </p:nvGrpSpPr>
              <p:grpSpPr>
                <a:xfrm>
                  <a:off x="2496269" y="1120652"/>
                  <a:ext cx="761953" cy="723022"/>
                  <a:chOff x="2496269" y="1120652"/>
                  <a:chExt cx="761953" cy="723022"/>
                </a:xfrm>
              </p:grpSpPr>
              <p:grpSp>
                <p:nvGrpSpPr>
                  <p:cNvPr id="5868" name="Google Shape;5868;p85"/>
                  <p:cNvGrpSpPr/>
                  <p:nvPr/>
                </p:nvGrpSpPr>
                <p:grpSpPr>
                  <a:xfrm>
                    <a:off x="2496269" y="1304589"/>
                    <a:ext cx="407089" cy="305057"/>
                    <a:chOff x="2496269" y="1304589"/>
                    <a:chExt cx="407089" cy="305057"/>
                  </a:xfrm>
                </p:grpSpPr>
                <p:sp>
                  <p:nvSpPr>
                    <p:cNvPr id="5869" name="Google Shape;5869;p8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85"/>
                  <p:cNvGrpSpPr/>
                  <p:nvPr/>
                </p:nvGrpSpPr>
                <p:grpSpPr>
                  <a:xfrm>
                    <a:off x="2586468" y="1493376"/>
                    <a:ext cx="358850" cy="349656"/>
                    <a:chOff x="2586468" y="1493376"/>
                    <a:chExt cx="358850" cy="349656"/>
                  </a:xfrm>
                </p:grpSpPr>
                <p:sp>
                  <p:nvSpPr>
                    <p:cNvPr id="5872" name="Google Shape;5872;p8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85"/>
                  <p:cNvGrpSpPr/>
                  <p:nvPr/>
                </p:nvGrpSpPr>
                <p:grpSpPr>
                  <a:xfrm>
                    <a:off x="2807939" y="1494024"/>
                    <a:ext cx="358857" cy="349650"/>
                    <a:chOff x="2807939" y="1494024"/>
                    <a:chExt cx="358857" cy="349650"/>
                  </a:xfrm>
                </p:grpSpPr>
                <p:sp>
                  <p:nvSpPr>
                    <p:cNvPr id="5875" name="Google Shape;5875;p8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85"/>
                  <p:cNvGrpSpPr/>
                  <p:nvPr/>
                </p:nvGrpSpPr>
                <p:grpSpPr>
                  <a:xfrm>
                    <a:off x="2851133" y="1305635"/>
                    <a:ext cx="407089" cy="305057"/>
                    <a:chOff x="2851133" y="1305635"/>
                    <a:chExt cx="407089" cy="305057"/>
                  </a:xfrm>
                </p:grpSpPr>
                <p:sp>
                  <p:nvSpPr>
                    <p:cNvPr id="5878" name="Google Shape;5878;p8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85"/>
                  <p:cNvGrpSpPr/>
                  <p:nvPr/>
                </p:nvGrpSpPr>
                <p:grpSpPr>
                  <a:xfrm>
                    <a:off x="2727495" y="1120652"/>
                    <a:ext cx="300271" cy="396358"/>
                    <a:chOff x="2727495" y="1120652"/>
                    <a:chExt cx="300271" cy="396358"/>
                  </a:xfrm>
                </p:grpSpPr>
                <p:sp>
                  <p:nvSpPr>
                    <p:cNvPr id="5881" name="Google Shape;5881;p8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3" name="Google Shape;5883;p85"/>
                <p:cNvGrpSpPr/>
                <p:nvPr/>
              </p:nvGrpSpPr>
              <p:grpSpPr>
                <a:xfrm>
                  <a:off x="2722305" y="1350460"/>
                  <a:ext cx="308357" cy="308344"/>
                  <a:chOff x="2722305" y="1350460"/>
                  <a:chExt cx="308357" cy="308344"/>
                </a:xfrm>
              </p:grpSpPr>
              <p:sp>
                <p:nvSpPr>
                  <p:cNvPr id="5884" name="Google Shape;5884;p8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85"/>
                  <p:cNvGrpSpPr/>
                  <p:nvPr/>
                </p:nvGrpSpPr>
                <p:grpSpPr>
                  <a:xfrm>
                    <a:off x="2725064" y="1364529"/>
                    <a:ext cx="297954" cy="280182"/>
                    <a:chOff x="2725064" y="1364529"/>
                    <a:chExt cx="297954" cy="280182"/>
                  </a:xfrm>
                </p:grpSpPr>
                <p:sp>
                  <p:nvSpPr>
                    <p:cNvPr id="5886" name="Google Shape;5886;p8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891" name="Google Shape;5891;p8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5"/>
          <p:cNvGrpSpPr/>
          <p:nvPr/>
        </p:nvGrpSpPr>
        <p:grpSpPr>
          <a:xfrm>
            <a:off x="3909124" y="2727412"/>
            <a:ext cx="1569144" cy="591015"/>
            <a:chOff x="3820100" y="3023049"/>
            <a:chExt cx="1303926" cy="491162"/>
          </a:xfrm>
        </p:grpSpPr>
        <p:grpSp>
          <p:nvGrpSpPr>
            <p:cNvPr id="5897" name="Google Shape;5897;p85"/>
            <p:cNvGrpSpPr/>
            <p:nvPr/>
          </p:nvGrpSpPr>
          <p:grpSpPr>
            <a:xfrm>
              <a:off x="3820100" y="3023072"/>
              <a:ext cx="1303926" cy="491139"/>
              <a:chOff x="3820100" y="3023072"/>
              <a:chExt cx="1303926" cy="491139"/>
            </a:xfrm>
          </p:grpSpPr>
          <p:sp>
            <p:nvSpPr>
              <p:cNvPr id="5898" name="Google Shape;5898;p8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85"/>
            <p:cNvGrpSpPr/>
            <p:nvPr/>
          </p:nvGrpSpPr>
          <p:grpSpPr>
            <a:xfrm>
              <a:off x="4132439" y="3023645"/>
              <a:ext cx="393633" cy="177096"/>
              <a:chOff x="4132439" y="3023645"/>
              <a:chExt cx="393633" cy="177096"/>
            </a:xfrm>
          </p:grpSpPr>
          <p:sp>
            <p:nvSpPr>
              <p:cNvPr id="5901" name="Google Shape;5901;p8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5"/>
            <p:cNvGrpSpPr/>
            <p:nvPr/>
          </p:nvGrpSpPr>
          <p:grpSpPr>
            <a:xfrm>
              <a:off x="3921811" y="3023049"/>
              <a:ext cx="1002397" cy="388943"/>
              <a:chOff x="3921811" y="3023049"/>
              <a:chExt cx="1002397" cy="388943"/>
            </a:xfrm>
          </p:grpSpPr>
          <p:sp>
            <p:nvSpPr>
              <p:cNvPr id="5904" name="Google Shape;5904;p8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85"/>
            <p:cNvGrpSpPr/>
            <p:nvPr/>
          </p:nvGrpSpPr>
          <p:grpSpPr>
            <a:xfrm>
              <a:off x="4023645" y="3023049"/>
              <a:ext cx="683032" cy="286722"/>
              <a:chOff x="4023645" y="3023049"/>
              <a:chExt cx="683032" cy="286722"/>
            </a:xfrm>
          </p:grpSpPr>
          <p:sp>
            <p:nvSpPr>
              <p:cNvPr id="5907" name="Google Shape;5907;p8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9" name="Google Shape;5909;p85"/>
          <p:cNvGrpSpPr/>
          <p:nvPr/>
        </p:nvGrpSpPr>
        <p:grpSpPr>
          <a:xfrm>
            <a:off x="1541246" y="1854257"/>
            <a:ext cx="713522" cy="688025"/>
            <a:chOff x="1706078" y="2092648"/>
            <a:chExt cx="660913" cy="637296"/>
          </a:xfrm>
        </p:grpSpPr>
        <p:sp>
          <p:nvSpPr>
            <p:cNvPr id="5910" name="Google Shape;5910;p8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85"/>
            <p:cNvGrpSpPr/>
            <p:nvPr/>
          </p:nvGrpSpPr>
          <p:grpSpPr>
            <a:xfrm>
              <a:off x="1706078" y="2092648"/>
              <a:ext cx="660913" cy="575241"/>
              <a:chOff x="1706078" y="2092648"/>
              <a:chExt cx="660913" cy="575241"/>
            </a:xfrm>
          </p:grpSpPr>
          <p:sp>
            <p:nvSpPr>
              <p:cNvPr id="5912" name="Google Shape;5912;p8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5" name="Google Shape;5915;p85"/>
          <p:cNvGrpSpPr/>
          <p:nvPr/>
        </p:nvGrpSpPr>
        <p:grpSpPr>
          <a:xfrm>
            <a:off x="6303104" y="971806"/>
            <a:ext cx="1317459" cy="684168"/>
            <a:chOff x="238125" y="999450"/>
            <a:chExt cx="7140700" cy="3708225"/>
          </a:xfrm>
        </p:grpSpPr>
        <p:sp>
          <p:nvSpPr>
            <p:cNvPr id="5916" name="Google Shape;5916;p8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8" name="Shape 5928"/>
        <p:cNvGrpSpPr/>
        <p:nvPr/>
      </p:nvGrpSpPr>
      <p:grpSpPr>
        <a:xfrm>
          <a:off x="0" y="0"/>
          <a:ext cx="0" cy="0"/>
          <a:chOff x="0" y="0"/>
          <a:chExt cx="0" cy="0"/>
        </a:xfrm>
      </p:grpSpPr>
      <p:grpSp>
        <p:nvGrpSpPr>
          <p:cNvPr id="5929" name="Google Shape;5929;p86"/>
          <p:cNvGrpSpPr/>
          <p:nvPr/>
        </p:nvGrpSpPr>
        <p:grpSpPr>
          <a:xfrm>
            <a:off x="717025" y="967615"/>
            <a:ext cx="1636117" cy="1526144"/>
            <a:chOff x="729238" y="1179665"/>
            <a:chExt cx="1636117" cy="1526144"/>
          </a:xfrm>
        </p:grpSpPr>
        <p:grpSp>
          <p:nvGrpSpPr>
            <p:cNvPr id="5930" name="Google Shape;5930;p86"/>
            <p:cNvGrpSpPr/>
            <p:nvPr/>
          </p:nvGrpSpPr>
          <p:grpSpPr>
            <a:xfrm>
              <a:off x="729238" y="1179665"/>
              <a:ext cx="80700" cy="1526144"/>
              <a:chOff x="729238" y="1179665"/>
              <a:chExt cx="80700" cy="1526144"/>
            </a:xfrm>
          </p:grpSpPr>
          <p:sp>
            <p:nvSpPr>
              <p:cNvPr id="5931" name="Google Shape;5931;p8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86"/>
            <p:cNvGrpSpPr/>
            <p:nvPr/>
          </p:nvGrpSpPr>
          <p:grpSpPr>
            <a:xfrm>
              <a:off x="903098" y="1179665"/>
              <a:ext cx="80700" cy="1526144"/>
              <a:chOff x="903098" y="1179665"/>
              <a:chExt cx="80700" cy="1526144"/>
            </a:xfrm>
          </p:grpSpPr>
          <p:sp>
            <p:nvSpPr>
              <p:cNvPr id="5942" name="Google Shape;5942;p8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6"/>
            <p:cNvGrpSpPr/>
            <p:nvPr/>
          </p:nvGrpSpPr>
          <p:grpSpPr>
            <a:xfrm>
              <a:off x="1076958" y="1179665"/>
              <a:ext cx="80700" cy="1526144"/>
              <a:chOff x="1076958" y="1179665"/>
              <a:chExt cx="80700" cy="1526144"/>
            </a:xfrm>
          </p:grpSpPr>
          <p:sp>
            <p:nvSpPr>
              <p:cNvPr id="5953" name="Google Shape;5953;p8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86"/>
            <p:cNvGrpSpPr/>
            <p:nvPr/>
          </p:nvGrpSpPr>
          <p:grpSpPr>
            <a:xfrm>
              <a:off x="1247707" y="1179665"/>
              <a:ext cx="80700" cy="1526144"/>
              <a:chOff x="1247707" y="1179665"/>
              <a:chExt cx="80700" cy="1526144"/>
            </a:xfrm>
          </p:grpSpPr>
          <p:sp>
            <p:nvSpPr>
              <p:cNvPr id="5964" name="Google Shape;5964;p8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6"/>
            <p:cNvGrpSpPr/>
            <p:nvPr/>
          </p:nvGrpSpPr>
          <p:grpSpPr>
            <a:xfrm>
              <a:off x="1421567" y="1179665"/>
              <a:ext cx="80700" cy="1526144"/>
              <a:chOff x="1421567" y="1179665"/>
              <a:chExt cx="80700" cy="1526144"/>
            </a:xfrm>
          </p:grpSpPr>
          <p:sp>
            <p:nvSpPr>
              <p:cNvPr id="5975" name="Google Shape;5975;p8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86"/>
            <p:cNvGrpSpPr/>
            <p:nvPr/>
          </p:nvGrpSpPr>
          <p:grpSpPr>
            <a:xfrm>
              <a:off x="1592327" y="1179665"/>
              <a:ext cx="80700" cy="1526144"/>
              <a:chOff x="1592327" y="1179665"/>
              <a:chExt cx="80700" cy="1526144"/>
            </a:xfrm>
          </p:grpSpPr>
          <p:sp>
            <p:nvSpPr>
              <p:cNvPr id="5986" name="Google Shape;5986;p8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6"/>
            <p:cNvGrpSpPr/>
            <p:nvPr/>
          </p:nvGrpSpPr>
          <p:grpSpPr>
            <a:xfrm>
              <a:off x="1766187" y="1179665"/>
              <a:ext cx="80700" cy="1526144"/>
              <a:chOff x="1766187" y="1179665"/>
              <a:chExt cx="80700" cy="1526144"/>
            </a:xfrm>
          </p:grpSpPr>
          <p:sp>
            <p:nvSpPr>
              <p:cNvPr id="5997" name="Google Shape;5997;p8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6"/>
            <p:cNvGrpSpPr/>
            <p:nvPr/>
          </p:nvGrpSpPr>
          <p:grpSpPr>
            <a:xfrm>
              <a:off x="1936935" y="1179665"/>
              <a:ext cx="80700" cy="1526144"/>
              <a:chOff x="1936935" y="1179665"/>
              <a:chExt cx="80700" cy="1526144"/>
            </a:xfrm>
          </p:grpSpPr>
          <p:sp>
            <p:nvSpPr>
              <p:cNvPr id="6008" name="Google Shape;6008;p8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6"/>
            <p:cNvGrpSpPr/>
            <p:nvPr/>
          </p:nvGrpSpPr>
          <p:grpSpPr>
            <a:xfrm>
              <a:off x="2110795" y="1179665"/>
              <a:ext cx="80700" cy="1526144"/>
              <a:chOff x="2110795" y="1179665"/>
              <a:chExt cx="80700" cy="1526144"/>
            </a:xfrm>
          </p:grpSpPr>
          <p:sp>
            <p:nvSpPr>
              <p:cNvPr id="6019" name="Google Shape;6019;p8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6"/>
            <p:cNvGrpSpPr/>
            <p:nvPr/>
          </p:nvGrpSpPr>
          <p:grpSpPr>
            <a:xfrm>
              <a:off x="2284655" y="1179665"/>
              <a:ext cx="80700" cy="1526144"/>
              <a:chOff x="2284655" y="1179665"/>
              <a:chExt cx="80700" cy="1526144"/>
            </a:xfrm>
          </p:grpSpPr>
          <p:sp>
            <p:nvSpPr>
              <p:cNvPr id="6030" name="Google Shape;6030;p8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0" name="Google Shape;6040;p86"/>
          <p:cNvGrpSpPr/>
          <p:nvPr/>
        </p:nvGrpSpPr>
        <p:grpSpPr>
          <a:xfrm>
            <a:off x="2611692" y="986753"/>
            <a:ext cx="1364248" cy="1102133"/>
            <a:chOff x="2623904" y="1198803"/>
            <a:chExt cx="1364248" cy="1102133"/>
          </a:xfrm>
        </p:grpSpPr>
        <p:grpSp>
          <p:nvGrpSpPr>
            <p:cNvPr id="6041" name="Google Shape;6041;p86"/>
            <p:cNvGrpSpPr/>
            <p:nvPr/>
          </p:nvGrpSpPr>
          <p:grpSpPr>
            <a:xfrm>
              <a:off x="2623907" y="1198803"/>
              <a:ext cx="1364245" cy="273000"/>
              <a:chOff x="2623907" y="1198803"/>
              <a:chExt cx="1364245" cy="273000"/>
            </a:xfrm>
          </p:grpSpPr>
          <p:sp>
            <p:nvSpPr>
              <p:cNvPr id="6042" name="Google Shape;6042;p8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6"/>
            <p:cNvGrpSpPr/>
            <p:nvPr/>
          </p:nvGrpSpPr>
          <p:grpSpPr>
            <a:xfrm>
              <a:off x="2623904" y="1476964"/>
              <a:ext cx="1364245" cy="273000"/>
              <a:chOff x="2623904" y="1476964"/>
              <a:chExt cx="1364245" cy="273000"/>
            </a:xfrm>
          </p:grpSpPr>
          <p:sp>
            <p:nvSpPr>
              <p:cNvPr id="6048" name="Google Shape;6048;p8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86"/>
            <p:cNvGrpSpPr/>
            <p:nvPr/>
          </p:nvGrpSpPr>
          <p:grpSpPr>
            <a:xfrm>
              <a:off x="2623907" y="1749775"/>
              <a:ext cx="1364245" cy="273000"/>
              <a:chOff x="2623907" y="1749775"/>
              <a:chExt cx="1364245" cy="273000"/>
            </a:xfrm>
          </p:grpSpPr>
          <p:sp>
            <p:nvSpPr>
              <p:cNvPr id="6054" name="Google Shape;6054;p8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86"/>
            <p:cNvGrpSpPr/>
            <p:nvPr/>
          </p:nvGrpSpPr>
          <p:grpSpPr>
            <a:xfrm>
              <a:off x="2623904" y="2027936"/>
              <a:ext cx="1364245" cy="273000"/>
              <a:chOff x="2623904" y="2027936"/>
              <a:chExt cx="1364245" cy="273000"/>
            </a:xfrm>
          </p:grpSpPr>
          <p:sp>
            <p:nvSpPr>
              <p:cNvPr id="6060" name="Google Shape;6060;p8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5" name="Google Shape;6065;p86"/>
          <p:cNvGrpSpPr/>
          <p:nvPr/>
        </p:nvGrpSpPr>
        <p:grpSpPr>
          <a:xfrm>
            <a:off x="2601153" y="2445826"/>
            <a:ext cx="1387541" cy="159124"/>
            <a:chOff x="3200660" y="2180272"/>
            <a:chExt cx="2563824" cy="378237"/>
          </a:xfrm>
        </p:grpSpPr>
        <p:sp>
          <p:nvSpPr>
            <p:cNvPr id="6066" name="Google Shape;6066;p8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86"/>
          <p:cNvGrpSpPr/>
          <p:nvPr/>
        </p:nvGrpSpPr>
        <p:grpSpPr>
          <a:xfrm>
            <a:off x="2597677" y="2723590"/>
            <a:ext cx="1390502" cy="159625"/>
            <a:chOff x="3530150" y="2790075"/>
            <a:chExt cx="1962600" cy="225300"/>
          </a:xfrm>
        </p:grpSpPr>
        <p:sp>
          <p:nvSpPr>
            <p:cNvPr id="6085" name="Google Shape;6085;p8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6"/>
          <p:cNvGrpSpPr/>
          <p:nvPr/>
        </p:nvGrpSpPr>
        <p:grpSpPr>
          <a:xfrm>
            <a:off x="2597735" y="3001855"/>
            <a:ext cx="1411629" cy="154175"/>
            <a:chOff x="3558802" y="4011244"/>
            <a:chExt cx="1866000" cy="111600"/>
          </a:xfrm>
        </p:grpSpPr>
        <p:sp>
          <p:nvSpPr>
            <p:cNvPr id="6088" name="Google Shape;6088;p8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6"/>
          <p:cNvGrpSpPr/>
          <p:nvPr/>
        </p:nvGrpSpPr>
        <p:grpSpPr>
          <a:xfrm>
            <a:off x="2598023" y="2207425"/>
            <a:ext cx="1383503" cy="119761"/>
            <a:chOff x="3465975" y="2270258"/>
            <a:chExt cx="1986364" cy="171947"/>
          </a:xfrm>
        </p:grpSpPr>
        <p:sp>
          <p:nvSpPr>
            <p:cNvPr id="6091" name="Google Shape;6091;p8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6"/>
          <p:cNvGrpSpPr/>
          <p:nvPr/>
        </p:nvGrpSpPr>
        <p:grpSpPr>
          <a:xfrm>
            <a:off x="2609030" y="3571198"/>
            <a:ext cx="1369531" cy="195460"/>
            <a:chOff x="723300" y="4253549"/>
            <a:chExt cx="2276482" cy="324900"/>
          </a:xfrm>
        </p:grpSpPr>
        <p:sp>
          <p:nvSpPr>
            <p:cNvPr id="6100" name="Google Shape;6100;p8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6"/>
          <p:cNvGrpSpPr/>
          <p:nvPr/>
        </p:nvGrpSpPr>
        <p:grpSpPr>
          <a:xfrm>
            <a:off x="2598591" y="3272439"/>
            <a:ext cx="1389066" cy="180119"/>
            <a:chOff x="705948" y="3788465"/>
            <a:chExt cx="2308953" cy="299400"/>
          </a:xfrm>
        </p:grpSpPr>
        <p:sp>
          <p:nvSpPr>
            <p:cNvPr id="6106" name="Google Shape;6106;p8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86"/>
          <p:cNvGrpSpPr/>
          <p:nvPr/>
        </p:nvGrpSpPr>
        <p:grpSpPr>
          <a:xfrm>
            <a:off x="4195581" y="1876393"/>
            <a:ext cx="1433821" cy="191501"/>
            <a:chOff x="4273350" y="2088443"/>
            <a:chExt cx="1433821" cy="191501"/>
          </a:xfrm>
        </p:grpSpPr>
        <p:grpSp>
          <p:nvGrpSpPr>
            <p:cNvPr id="6112" name="Google Shape;6112;p86"/>
            <p:cNvGrpSpPr/>
            <p:nvPr/>
          </p:nvGrpSpPr>
          <p:grpSpPr>
            <a:xfrm>
              <a:off x="4273350" y="2088443"/>
              <a:ext cx="1433821" cy="0"/>
              <a:chOff x="5224975" y="2962250"/>
              <a:chExt cx="1544400" cy="0"/>
            </a:xfrm>
          </p:grpSpPr>
          <p:cxnSp>
            <p:nvCxnSpPr>
              <p:cNvPr id="6113" name="Google Shape;6113;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14" name="Google Shape;6114;p8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115" name="Google Shape;6115;p86"/>
            <p:cNvGrpSpPr/>
            <p:nvPr/>
          </p:nvGrpSpPr>
          <p:grpSpPr>
            <a:xfrm>
              <a:off x="4273350" y="2279944"/>
              <a:ext cx="1433821" cy="0"/>
              <a:chOff x="5224975" y="2962250"/>
              <a:chExt cx="1544400" cy="0"/>
            </a:xfrm>
          </p:grpSpPr>
          <p:cxnSp>
            <p:nvCxnSpPr>
              <p:cNvPr id="6116" name="Google Shape;6116;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17" name="Google Shape;6117;p8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118" name="Google Shape;6118;p86"/>
          <p:cNvGrpSpPr/>
          <p:nvPr/>
        </p:nvGrpSpPr>
        <p:grpSpPr>
          <a:xfrm>
            <a:off x="2646528" y="3885297"/>
            <a:ext cx="1304609" cy="294074"/>
            <a:chOff x="2658741" y="4097347"/>
            <a:chExt cx="1304609" cy="294074"/>
          </a:xfrm>
        </p:grpSpPr>
        <p:grpSp>
          <p:nvGrpSpPr>
            <p:cNvPr id="6119" name="Google Shape;6119;p86"/>
            <p:cNvGrpSpPr/>
            <p:nvPr/>
          </p:nvGrpSpPr>
          <p:grpSpPr>
            <a:xfrm>
              <a:off x="2658741" y="4097347"/>
              <a:ext cx="118572" cy="294074"/>
              <a:chOff x="3343310" y="4475555"/>
              <a:chExt cx="127717" cy="316753"/>
            </a:xfrm>
          </p:grpSpPr>
          <p:sp>
            <p:nvSpPr>
              <p:cNvPr id="6120" name="Google Shape;6120;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86"/>
            <p:cNvGrpSpPr/>
            <p:nvPr/>
          </p:nvGrpSpPr>
          <p:grpSpPr>
            <a:xfrm>
              <a:off x="3815519" y="4098388"/>
              <a:ext cx="147831" cy="291991"/>
              <a:chOff x="3527539" y="4476677"/>
              <a:chExt cx="159232" cy="314510"/>
            </a:xfrm>
          </p:grpSpPr>
          <p:sp>
            <p:nvSpPr>
              <p:cNvPr id="6123" name="Google Shape;6123;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86"/>
            <p:cNvGrpSpPr/>
            <p:nvPr/>
          </p:nvGrpSpPr>
          <p:grpSpPr>
            <a:xfrm>
              <a:off x="3511696" y="4098388"/>
              <a:ext cx="147831" cy="291991"/>
              <a:chOff x="3527539" y="4476677"/>
              <a:chExt cx="159232" cy="314510"/>
            </a:xfrm>
          </p:grpSpPr>
          <p:sp>
            <p:nvSpPr>
              <p:cNvPr id="6126" name="Google Shape;6126;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86"/>
            <p:cNvGrpSpPr/>
            <p:nvPr/>
          </p:nvGrpSpPr>
          <p:grpSpPr>
            <a:xfrm>
              <a:off x="3207874" y="4098388"/>
              <a:ext cx="147831" cy="291991"/>
              <a:chOff x="3527539" y="4476677"/>
              <a:chExt cx="159232" cy="314510"/>
            </a:xfrm>
          </p:grpSpPr>
          <p:sp>
            <p:nvSpPr>
              <p:cNvPr id="6129" name="Google Shape;6129;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86"/>
            <p:cNvGrpSpPr/>
            <p:nvPr/>
          </p:nvGrpSpPr>
          <p:grpSpPr>
            <a:xfrm>
              <a:off x="2933305" y="4097347"/>
              <a:ext cx="118572" cy="294074"/>
              <a:chOff x="3343310" y="4475555"/>
              <a:chExt cx="127717" cy="316753"/>
            </a:xfrm>
          </p:grpSpPr>
          <p:sp>
            <p:nvSpPr>
              <p:cNvPr id="6132" name="Google Shape;6132;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4" name="Google Shape;6134;p86"/>
          <p:cNvGrpSpPr/>
          <p:nvPr/>
        </p:nvGrpSpPr>
        <p:grpSpPr>
          <a:xfrm>
            <a:off x="4197136" y="963991"/>
            <a:ext cx="1430711" cy="751237"/>
            <a:chOff x="5159450" y="1919950"/>
            <a:chExt cx="1541050" cy="862500"/>
          </a:xfrm>
        </p:grpSpPr>
        <p:sp>
          <p:nvSpPr>
            <p:cNvPr id="6135" name="Google Shape;6135;p8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136" name="Google Shape;6136;p86"/>
            <p:cNvGrpSpPr/>
            <p:nvPr/>
          </p:nvGrpSpPr>
          <p:grpSpPr>
            <a:xfrm>
              <a:off x="5159450" y="1919950"/>
              <a:ext cx="1541050" cy="862500"/>
              <a:chOff x="5159450" y="1919950"/>
              <a:chExt cx="1541050" cy="862500"/>
            </a:xfrm>
          </p:grpSpPr>
          <p:cxnSp>
            <p:nvCxnSpPr>
              <p:cNvPr id="6137" name="Google Shape;6137;p8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138" name="Google Shape;6138;p8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139" name="Google Shape;6139;p86"/>
          <p:cNvGrpSpPr/>
          <p:nvPr/>
        </p:nvGrpSpPr>
        <p:grpSpPr>
          <a:xfrm>
            <a:off x="4245274" y="2227761"/>
            <a:ext cx="1334436" cy="967914"/>
            <a:chOff x="4294923" y="2439811"/>
            <a:chExt cx="1334436" cy="967914"/>
          </a:xfrm>
        </p:grpSpPr>
        <p:grpSp>
          <p:nvGrpSpPr>
            <p:cNvPr id="6140" name="Google Shape;6140;p86"/>
            <p:cNvGrpSpPr/>
            <p:nvPr/>
          </p:nvGrpSpPr>
          <p:grpSpPr>
            <a:xfrm>
              <a:off x="4960455" y="2469658"/>
              <a:ext cx="668904" cy="885524"/>
              <a:chOff x="4960455" y="2469658"/>
              <a:chExt cx="668904" cy="885524"/>
            </a:xfrm>
          </p:grpSpPr>
          <p:sp>
            <p:nvSpPr>
              <p:cNvPr id="6141" name="Google Shape;6141;p8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86"/>
            <p:cNvGrpSpPr/>
            <p:nvPr/>
          </p:nvGrpSpPr>
          <p:grpSpPr>
            <a:xfrm>
              <a:off x="4294923" y="2469658"/>
              <a:ext cx="668951" cy="885524"/>
              <a:chOff x="4294923" y="2469658"/>
              <a:chExt cx="668951" cy="885524"/>
            </a:xfrm>
          </p:grpSpPr>
          <p:sp>
            <p:nvSpPr>
              <p:cNvPr id="6148" name="Google Shape;6148;p8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4" name="Google Shape;6154;p8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6"/>
          <p:cNvGrpSpPr/>
          <p:nvPr/>
        </p:nvGrpSpPr>
        <p:grpSpPr>
          <a:xfrm>
            <a:off x="4231477" y="3282206"/>
            <a:ext cx="1430949" cy="897289"/>
            <a:chOff x="4351371" y="3547942"/>
            <a:chExt cx="1345130" cy="843475"/>
          </a:xfrm>
        </p:grpSpPr>
        <p:grpSp>
          <p:nvGrpSpPr>
            <p:cNvPr id="6156" name="Google Shape;6156;p86"/>
            <p:cNvGrpSpPr/>
            <p:nvPr/>
          </p:nvGrpSpPr>
          <p:grpSpPr>
            <a:xfrm>
              <a:off x="4351371" y="4209917"/>
              <a:ext cx="1345130" cy="181500"/>
              <a:chOff x="4351371" y="4209917"/>
              <a:chExt cx="1345130" cy="181500"/>
            </a:xfrm>
          </p:grpSpPr>
          <p:sp>
            <p:nvSpPr>
              <p:cNvPr id="6157" name="Google Shape;6157;p8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8" name="Google Shape;6158;p8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159" name="Google Shape;6159;p86"/>
            <p:cNvGrpSpPr/>
            <p:nvPr/>
          </p:nvGrpSpPr>
          <p:grpSpPr>
            <a:xfrm>
              <a:off x="4403010" y="3985221"/>
              <a:ext cx="1109518" cy="181500"/>
              <a:chOff x="4403010" y="3985221"/>
              <a:chExt cx="1109518" cy="181500"/>
            </a:xfrm>
          </p:grpSpPr>
          <p:sp>
            <p:nvSpPr>
              <p:cNvPr id="6160" name="Google Shape;6160;p8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1" name="Google Shape;6161;p8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162" name="Google Shape;6162;p86"/>
            <p:cNvGrpSpPr/>
            <p:nvPr/>
          </p:nvGrpSpPr>
          <p:grpSpPr>
            <a:xfrm>
              <a:off x="4618704" y="3766582"/>
              <a:ext cx="807858" cy="181500"/>
              <a:chOff x="4618704" y="3766582"/>
              <a:chExt cx="807858" cy="181500"/>
            </a:xfrm>
          </p:grpSpPr>
          <p:sp>
            <p:nvSpPr>
              <p:cNvPr id="6163" name="Google Shape;6163;p8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4" name="Google Shape;6164;p8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165" name="Google Shape;6165;p86"/>
            <p:cNvGrpSpPr/>
            <p:nvPr/>
          </p:nvGrpSpPr>
          <p:grpSpPr>
            <a:xfrm>
              <a:off x="4735238" y="3547942"/>
              <a:ext cx="462839" cy="181500"/>
              <a:chOff x="4735238" y="3547942"/>
              <a:chExt cx="462839" cy="181500"/>
            </a:xfrm>
          </p:grpSpPr>
          <p:sp>
            <p:nvSpPr>
              <p:cNvPr id="6166" name="Google Shape;6166;p8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7" name="Google Shape;6167;p8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168" name="Google Shape;6168;p86"/>
          <p:cNvGrpSpPr/>
          <p:nvPr/>
        </p:nvGrpSpPr>
        <p:grpSpPr>
          <a:xfrm>
            <a:off x="7407835" y="2217530"/>
            <a:ext cx="1020955" cy="928853"/>
            <a:chOff x="926675" y="238125"/>
            <a:chExt cx="5755100" cy="5232975"/>
          </a:xfrm>
        </p:grpSpPr>
        <p:sp>
          <p:nvSpPr>
            <p:cNvPr id="6169" name="Google Shape;6169;p8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6"/>
          <p:cNvGrpSpPr/>
          <p:nvPr/>
        </p:nvGrpSpPr>
        <p:grpSpPr>
          <a:xfrm>
            <a:off x="715208" y="2616265"/>
            <a:ext cx="1695374" cy="1560837"/>
            <a:chOff x="727421" y="2828315"/>
            <a:chExt cx="1695374" cy="1560837"/>
          </a:xfrm>
        </p:grpSpPr>
        <p:grpSp>
          <p:nvGrpSpPr>
            <p:cNvPr id="6174" name="Google Shape;6174;p86"/>
            <p:cNvGrpSpPr/>
            <p:nvPr/>
          </p:nvGrpSpPr>
          <p:grpSpPr>
            <a:xfrm>
              <a:off x="727421" y="2828315"/>
              <a:ext cx="1695374" cy="1560837"/>
              <a:chOff x="734799" y="2782450"/>
              <a:chExt cx="1571100" cy="1577400"/>
            </a:xfrm>
          </p:grpSpPr>
          <p:cxnSp>
            <p:nvCxnSpPr>
              <p:cNvPr id="6175" name="Google Shape;6175;p8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176" name="Google Shape;6176;p8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177" name="Google Shape;6177;p86"/>
            <p:cNvGrpSpPr/>
            <p:nvPr/>
          </p:nvGrpSpPr>
          <p:grpSpPr>
            <a:xfrm>
              <a:off x="819108" y="2882501"/>
              <a:ext cx="1556791" cy="1426186"/>
              <a:chOff x="819108" y="2882501"/>
              <a:chExt cx="1556791" cy="1426186"/>
            </a:xfrm>
          </p:grpSpPr>
          <p:grpSp>
            <p:nvGrpSpPr>
              <p:cNvPr id="6178" name="Google Shape;6178;p86"/>
              <p:cNvGrpSpPr/>
              <p:nvPr/>
            </p:nvGrpSpPr>
            <p:grpSpPr>
              <a:xfrm>
                <a:off x="819108" y="2882501"/>
                <a:ext cx="103104" cy="1426186"/>
                <a:chOff x="4674013" y="3100904"/>
                <a:chExt cx="122758" cy="1698043"/>
              </a:xfrm>
            </p:grpSpPr>
            <p:sp>
              <p:nvSpPr>
                <p:cNvPr id="6179" name="Google Shape;6179;p8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86"/>
              <p:cNvGrpSpPr/>
              <p:nvPr/>
            </p:nvGrpSpPr>
            <p:grpSpPr>
              <a:xfrm>
                <a:off x="1062475" y="2882501"/>
                <a:ext cx="103104" cy="1426186"/>
                <a:chOff x="4940438" y="3100904"/>
                <a:chExt cx="122758" cy="1698043"/>
              </a:xfrm>
            </p:grpSpPr>
            <p:sp>
              <p:nvSpPr>
                <p:cNvPr id="6187" name="Google Shape;6187;p8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86"/>
              <p:cNvGrpSpPr/>
              <p:nvPr/>
            </p:nvGrpSpPr>
            <p:grpSpPr>
              <a:xfrm>
                <a:off x="1299324" y="2882501"/>
                <a:ext cx="103104" cy="1426186"/>
                <a:chOff x="5206863" y="3100904"/>
                <a:chExt cx="122758" cy="1698043"/>
              </a:xfrm>
            </p:grpSpPr>
            <p:sp>
              <p:nvSpPr>
                <p:cNvPr id="6195" name="Google Shape;6195;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86"/>
              <p:cNvGrpSpPr/>
              <p:nvPr/>
            </p:nvGrpSpPr>
            <p:grpSpPr>
              <a:xfrm>
                <a:off x="1786057" y="2882501"/>
                <a:ext cx="103104" cy="1426186"/>
                <a:chOff x="6006138" y="3143629"/>
                <a:chExt cx="122758" cy="1698043"/>
              </a:xfrm>
            </p:grpSpPr>
            <p:sp>
              <p:nvSpPr>
                <p:cNvPr id="6203" name="Google Shape;6203;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6"/>
              <p:cNvGrpSpPr/>
              <p:nvPr/>
            </p:nvGrpSpPr>
            <p:grpSpPr>
              <a:xfrm>
                <a:off x="2029422" y="2882501"/>
                <a:ext cx="103104" cy="1426186"/>
                <a:chOff x="6805413" y="3100904"/>
                <a:chExt cx="122758" cy="1698043"/>
              </a:xfrm>
            </p:grpSpPr>
            <p:sp>
              <p:nvSpPr>
                <p:cNvPr id="6211" name="Google Shape;6211;p8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6"/>
              <p:cNvGrpSpPr/>
              <p:nvPr/>
            </p:nvGrpSpPr>
            <p:grpSpPr>
              <a:xfrm>
                <a:off x="2272795" y="2882501"/>
                <a:ext cx="103104" cy="1426186"/>
                <a:chOff x="5206863" y="3100904"/>
                <a:chExt cx="122758" cy="1698043"/>
              </a:xfrm>
            </p:grpSpPr>
            <p:sp>
              <p:nvSpPr>
                <p:cNvPr id="6219" name="Google Shape;6219;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86"/>
              <p:cNvGrpSpPr/>
              <p:nvPr/>
            </p:nvGrpSpPr>
            <p:grpSpPr>
              <a:xfrm>
                <a:off x="1542694" y="2882501"/>
                <a:ext cx="103104" cy="1426186"/>
                <a:chOff x="6006138" y="3143629"/>
                <a:chExt cx="122758" cy="1698043"/>
              </a:xfrm>
            </p:grpSpPr>
            <p:sp>
              <p:nvSpPr>
                <p:cNvPr id="6227" name="Google Shape;6227;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34" name="Google Shape;6234;p86"/>
          <p:cNvGrpSpPr/>
          <p:nvPr/>
        </p:nvGrpSpPr>
        <p:grpSpPr>
          <a:xfrm>
            <a:off x="5671259" y="3305987"/>
            <a:ext cx="2749952" cy="870677"/>
            <a:chOff x="238125" y="1725700"/>
            <a:chExt cx="7139025" cy="2260325"/>
          </a:xfrm>
        </p:grpSpPr>
        <p:sp>
          <p:nvSpPr>
            <p:cNvPr id="6235" name="Google Shape;6235;p8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86"/>
          <p:cNvGrpSpPr/>
          <p:nvPr/>
        </p:nvGrpSpPr>
        <p:grpSpPr>
          <a:xfrm>
            <a:off x="5941423" y="2247733"/>
            <a:ext cx="1105452" cy="916747"/>
            <a:chOff x="5249100" y="1210600"/>
            <a:chExt cx="3502700" cy="2904775"/>
          </a:xfrm>
        </p:grpSpPr>
        <p:sp>
          <p:nvSpPr>
            <p:cNvPr id="6246" name="Google Shape;6246;p8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0" name="Google Shape;6250;p8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251" name="Google Shape;6251;p8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252" name="Google Shape;6252;p8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253" name="Google Shape;6253;p8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254" name="Google Shape;6254;p8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86"/>
          <p:cNvGrpSpPr/>
          <p:nvPr/>
        </p:nvGrpSpPr>
        <p:grpSpPr>
          <a:xfrm>
            <a:off x="7123971" y="967151"/>
            <a:ext cx="1304650" cy="1124856"/>
            <a:chOff x="7287122" y="1165658"/>
            <a:chExt cx="1219413" cy="1051365"/>
          </a:xfrm>
        </p:grpSpPr>
        <p:grpSp>
          <p:nvGrpSpPr>
            <p:cNvPr id="6256" name="Google Shape;6256;p86"/>
            <p:cNvGrpSpPr/>
            <p:nvPr/>
          </p:nvGrpSpPr>
          <p:grpSpPr>
            <a:xfrm>
              <a:off x="7287122" y="1969723"/>
              <a:ext cx="1219413" cy="247300"/>
              <a:chOff x="7287122" y="1969723"/>
              <a:chExt cx="1219413" cy="247300"/>
            </a:xfrm>
          </p:grpSpPr>
          <p:sp>
            <p:nvSpPr>
              <p:cNvPr id="6257" name="Google Shape;6257;p8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8" name="Google Shape;6258;p86"/>
              <p:cNvGrpSpPr/>
              <p:nvPr/>
            </p:nvGrpSpPr>
            <p:grpSpPr>
              <a:xfrm>
                <a:off x="7287122" y="2063892"/>
                <a:ext cx="1151753" cy="73428"/>
                <a:chOff x="7287122" y="2063892"/>
                <a:chExt cx="1151753" cy="73428"/>
              </a:xfrm>
            </p:grpSpPr>
            <p:sp>
              <p:nvSpPr>
                <p:cNvPr id="6259" name="Google Shape;6259;p8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0" name="Google Shape;6260;p8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261" name="Google Shape;6261;p86"/>
            <p:cNvGrpSpPr/>
            <p:nvPr/>
          </p:nvGrpSpPr>
          <p:grpSpPr>
            <a:xfrm>
              <a:off x="7287122" y="1712201"/>
              <a:ext cx="1219403" cy="246767"/>
              <a:chOff x="7287122" y="1712201"/>
              <a:chExt cx="1219403" cy="246767"/>
            </a:xfrm>
          </p:grpSpPr>
          <p:sp>
            <p:nvSpPr>
              <p:cNvPr id="6262" name="Google Shape;6262;p8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3" name="Google Shape;6263;p86"/>
              <p:cNvGrpSpPr/>
              <p:nvPr/>
            </p:nvGrpSpPr>
            <p:grpSpPr>
              <a:xfrm>
                <a:off x="7287122" y="1842861"/>
                <a:ext cx="1005303" cy="73419"/>
                <a:chOff x="7287122" y="1842861"/>
                <a:chExt cx="1005303" cy="73419"/>
              </a:xfrm>
            </p:grpSpPr>
            <p:sp>
              <p:nvSpPr>
                <p:cNvPr id="6264" name="Google Shape;6264;p8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5" name="Google Shape;6265;p8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266" name="Google Shape;6266;p86"/>
            <p:cNvGrpSpPr/>
            <p:nvPr/>
          </p:nvGrpSpPr>
          <p:grpSpPr>
            <a:xfrm>
              <a:off x="7287122" y="1447520"/>
              <a:ext cx="1219403" cy="286667"/>
              <a:chOff x="7287122" y="1447520"/>
              <a:chExt cx="1219403" cy="286667"/>
            </a:xfrm>
          </p:grpSpPr>
          <p:sp>
            <p:nvSpPr>
              <p:cNvPr id="6267" name="Google Shape;6267;p8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8" name="Google Shape;6268;p86"/>
              <p:cNvGrpSpPr/>
              <p:nvPr/>
            </p:nvGrpSpPr>
            <p:grpSpPr>
              <a:xfrm>
                <a:off x="7287122" y="1581977"/>
                <a:ext cx="852803" cy="73428"/>
                <a:chOff x="7287122" y="1581977"/>
                <a:chExt cx="852803" cy="73428"/>
              </a:xfrm>
            </p:grpSpPr>
            <p:sp>
              <p:nvSpPr>
                <p:cNvPr id="6269" name="Google Shape;6269;p8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0" name="Google Shape;6270;p8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271" name="Google Shape;6271;p86"/>
            <p:cNvGrpSpPr/>
            <p:nvPr/>
          </p:nvGrpSpPr>
          <p:grpSpPr>
            <a:xfrm>
              <a:off x="7287122" y="1165658"/>
              <a:ext cx="1219403" cy="344253"/>
              <a:chOff x="7287122" y="1165658"/>
              <a:chExt cx="1219403" cy="344253"/>
            </a:xfrm>
          </p:grpSpPr>
          <p:sp>
            <p:nvSpPr>
              <p:cNvPr id="6272" name="Google Shape;6272;p8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3" name="Google Shape;6273;p86"/>
              <p:cNvGrpSpPr/>
              <p:nvPr/>
            </p:nvGrpSpPr>
            <p:grpSpPr>
              <a:xfrm>
                <a:off x="7287122" y="1341025"/>
                <a:ext cx="695703" cy="73419"/>
                <a:chOff x="7287122" y="1341025"/>
                <a:chExt cx="695703" cy="73419"/>
              </a:xfrm>
            </p:grpSpPr>
            <p:sp>
              <p:nvSpPr>
                <p:cNvPr id="6274" name="Google Shape;6274;p8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5" name="Google Shape;6275;p8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276" name="Google Shape;6276;p86"/>
          <p:cNvGrpSpPr/>
          <p:nvPr/>
        </p:nvGrpSpPr>
        <p:grpSpPr>
          <a:xfrm>
            <a:off x="5790463" y="973174"/>
            <a:ext cx="1397729" cy="1098540"/>
            <a:chOff x="5900602" y="1193063"/>
            <a:chExt cx="1299851" cy="1021707"/>
          </a:xfrm>
        </p:grpSpPr>
        <p:grpSp>
          <p:nvGrpSpPr>
            <p:cNvPr id="6277" name="Google Shape;6277;p86"/>
            <p:cNvGrpSpPr/>
            <p:nvPr/>
          </p:nvGrpSpPr>
          <p:grpSpPr>
            <a:xfrm>
              <a:off x="6520337" y="1193063"/>
              <a:ext cx="341815" cy="799959"/>
              <a:chOff x="6520337" y="1193063"/>
              <a:chExt cx="341815" cy="799959"/>
            </a:xfrm>
          </p:grpSpPr>
          <p:grpSp>
            <p:nvGrpSpPr>
              <p:cNvPr id="6278" name="Google Shape;6278;p86"/>
              <p:cNvGrpSpPr/>
              <p:nvPr/>
            </p:nvGrpSpPr>
            <p:grpSpPr>
              <a:xfrm>
                <a:off x="6520337" y="1589527"/>
                <a:ext cx="213950" cy="403494"/>
                <a:chOff x="6520337" y="1589527"/>
                <a:chExt cx="213950" cy="403494"/>
              </a:xfrm>
            </p:grpSpPr>
            <p:sp>
              <p:nvSpPr>
                <p:cNvPr id="6279" name="Google Shape;6279;p8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86"/>
              <p:cNvGrpSpPr/>
              <p:nvPr/>
            </p:nvGrpSpPr>
            <p:grpSpPr>
              <a:xfrm>
                <a:off x="6577204" y="1193063"/>
                <a:ext cx="284947" cy="464512"/>
                <a:chOff x="6577204" y="1193063"/>
                <a:chExt cx="284947" cy="464512"/>
              </a:xfrm>
            </p:grpSpPr>
            <p:sp>
              <p:nvSpPr>
                <p:cNvPr id="6282" name="Google Shape;6282;p8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3" name="Google Shape;6283;p8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284" name="Google Shape;6284;p86"/>
            <p:cNvGrpSpPr/>
            <p:nvPr/>
          </p:nvGrpSpPr>
          <p:grpSpPr>
            <a:xfrm>
              <a:off x="6238903" y="1193063"/>
              <a:ext cx="300475" cy="900152"/>
              <a:chOff x="6238903" y="1193063"/>
              <a:chExt cx="300475" cy="900152"/>
            </a:xfrm>
          </p:grpSpPr>
          <p:grpSp>
            <p:nvGrpSpPr>
              <p:cNvPr id="6285" name="Google Shape;6285;p86"/>
              <p:cNvGrpSpPr/>
              <p:nvPr/>
            </p:nvGrpSpPr>
            <p:grpSpPr>
              <a:xfrm>
                <a:off x="6290865" y="1489315"/>
                <a:ext cx="248514" cy="603900"/>
                <a:chOff x="6290865" y="1489315"/>
                <a:chExt cx="248514" cy="603900"/>
              </a:xfrm>
            </p:grpSpPr>
            <p:sp>
              <p:nvSpPr>
                <p:cNvPr id="6286" name="Google Shape;6286;p8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86"/>
              <p:cNvGrpSpPr/>
              <p:nvPr/>
            </p:nvGrpSpPr>
            <p:grpSpPr>
              <a:xfrm>
                <a:off x="6238903" y="1193063"/>
                <a:ext cx="284947" cy="333087"/>
                <a:chOff x="6238903" y="1193063"/>
                <a:chExt cx="284947" cy="333087"/>
              </a:xfrm>
            </p:grpSpPr>
            <p:sp>
              <p:nvSpPr>
                <p:cNvPr id="6289" name="Google Shape;6289;p8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0" name="Google Shape;6290;p8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291" name="Google Shape;6291;p86"/>
            <p:cNvGrpSpPr/>
            <p:nvPr/>
          </p:nvGrpSpPr>
          <p:grpSpPr>
            <a:xfrm>
              <a:off x="5900602" y="1193063"/>
              <a:ext cx="444345" cy="1021707"/>
              <a:chOff x="5900602" y="1193063"/>
              <a:chExt cx="444345" cy="1021707"/>
            </a:xfrm>
          </p:grpSpPr>
          <p:grpSp>
            <p:nvGrpSpPr>
              <p:cNvPr id="6292" name="Google Shape;6292;p86"/>
              <p:cNvGrpSpPr/>
              <p:nvPr/>
            </p:nvGrpSpPr>
            <p:grpSpPr>
              <a:xfrm>
                <a:off x="6046501" y="1367785"/>
                <a:ext cx="298446" cy="846986"/>
                <a:chOff x="6046501" y="1367785"/>
                <a:chExt cx="298446" cy="846986"/>
              </a:xfrm>
            </p:grpSpPr>
            <p:sp>
              <p:nvSpPr>
                <p:cNvPr id="6293" name="Google Shape;6293;p8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86"/>
              <p:cNvGrpSpPr/>
              <p:nvPr/>
            </p:nvGrpSpPr>
            <p:grpSpPr>
              <a:xfrm>
                <a:off x="5900602" y="1193063"/>
                <a:ext cx="284947" cy="182312"/>
                <a:chOff x="5900602" y="1193063"/>
                <a:chExt cx="284947" cy="182312"/>
              </a:xfrm>
            </p:grpSpPr>
            <p:sp>
              <p:nvSpPr>
                <p:cNvPr id="6296" name="Google Shape;6296;p8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7" name="Google Shape;6297;p8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298" name="Google Shape;6298;p86"/>
            <p:cNvGrpSpPr/>
            <p:nvPr/>
          </p:nvGrpSpPr>
          <p:grpSpPr>
            <a:xfrm>
              <a:off x="6738300" y="1193063"/>
              <a:ext cx="462153" cy="707634"/>
              <a:chOff x="6738300" y="1193063"/>
              <a:chExt cx="462153" cy="707634"/>
            </a:xfrm>
          </p:grpSpPr>
          <p:grpSp>
            <p:nvGrpSpPr>
              <p:cNvPr id="6299" name="Google Shape;6299;p86"/>
              <p:cNvGrpSpPr/>
              <p:nvPr/>
            </p:nvGrpSpPr>
            <p:grpSpPr>
              <a:xfrm>
                <a:off x="6915505" y="1193063"/>
                <a:ext cx="284947" cy="597387"/>
                <a:chOff x="6915505" y="1193063"/>
                <a:chExt cx="284947" cy="597387"/>
              </a:xfrm>
            </p:grpSpPr>
            <p:sp>
              <p:nvSpPr>
                <p:cNvPr id="6300" name="Google Shape;6300;p8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1" name="Google Shape;6301;p8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302" name="Google Shape;6302;p86"/>
              <p:cNvGrpSpPr/>
              <p:nvPr/>
            </p:nvGrpSpPr>
            <p:grpSpPr>
              <a:xfrm>
                <a:off x="6738300" y="1684725"/>
                <a:ext cx="230066" cy="215971"/>
                <a:chOff x="6738300" y="1684725"/>
                <a:chExt cx="230066" cy="215971"/>
              </a:xfrm>
            </p:grpSpPr>
            <p:sp>
              <p:nvSpPr>
                <p:cNvPr id="6303" name="Google Shape;6303;p8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08" name="Shape 6308"/>
        <p:cNvGrpSpPr/>
        <p:nvPr/>
      </p:nvGrpSpPr>
      <p:grpSpPr>
        <a:xfrm>
          <a:off x="0" y="0"/>
          <a:ext cx="0" cy="0"/>
          <a:chOff x="0" y="0"/>
          <a:chExt cx="0" cy="0"/>
        </a:xfrm>
      </p:grpSpPr>
      <p:grpSp>
        <p:nvGrpSpPr>
          <p:cNvPr id="6309" name="Google Shape;6309;p87"/>
          <p:cNvGrpSpPr/>
          <p:nvPr/>
        </p:nvGrpSpPr>
        <p:grpSpPr>
          <a:xfrm>
            <a:off x="829359" y="2307635"/>
            <a:ext cx="339235" cy="298186"/>
            <a:chOff x="898875" y="244725"/>
            <a:chExt cx="481800" cy="423500"/>
          </a:xfrm>
        </p:grpSpPr>
        <p:sp>
          <p:nvSpPr>
            <p:cNvPr id="6310" name="Google Shape;6310;p8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8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8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8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8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8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6" name="Google Shape;6316;p87"/>
          <p:cNvGrpSpPr/>
          <p:nvPr/>
        </p:nvGrpSpPr>
        <p:grpSpPr>
          <a:xfrm>
            <a:off x="1267741" y="2287103"/>
            <a:ext cx="298169" cy="339253"/>
            <a:chOff x="1529350" y="258825"/>
            <a:chExt cx="423475" cy="481825"/>
          </a:xfrm>
        </p:grpSpPr>
        <p:sp>
          <p:nvSpPr>
            <p:cNvPr id="6317" name="Google Shape;6317;p8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8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9" name="Google Shape;6319;p87"/>
          <p:cNvGrpSpPr/>
          <p:nvPr/>
        </p:nvGrpSpPr>
        <p:grpSpPr>
          <a:xfrm>
            <a:off x="1660716" y="2367273"/>
            <a:ext cx="340890" cy="178912"/>
            <a:chOff x="2084325" y="363300"/>
            <a:chExt cx="484150" cy="254100"/>
          </a:xfrm>
        </p:grpSpPr>
        <p:sp>
          <p:nvSpPr>
            <p:cNvPr id="6320" name="Google Shape;6320;p8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8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2" name="Google Shape;6322;p87"/>
          <p:cNvGrpSpPr/>
          <p:nvPr/>
        </p:nvGrpSpPr>
        <p:grpSpPr>
          <a:xfrm>
            <a:off x="2110011" y="2287102"/>
            <a:ext cx="298169" cy="339253"/>
            <a:chOff x="2707500" y="249400"/>
            <a:chExt cx="423475" cy="481825"/>
          </a:xfrm>
        </p:grpSpPr>
        <p:sp>
          <p:nvSpPr>
            <p:cNvPr id="6323" name="Google Shape;6323;p8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8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5" name="Google Shape;6325;p87"/>
          <p:cNvGrpSpPr/>
          <p:nvPr/>
        </p:nvGrpSpPr>
        <p:grpSpPr>
          <a:xfrm>
            <a:off x="2523626" y="2287428"/>
            <a:ext cx="305386" cy="338602"/>
            <a:chOff x="3300325" y="249875"/>
            <a:chExt cx="433725" cy="480900"/>
          </a:xfrm>
        </p:grpSpPr>
        <p:sp>
          <p:nvSpPr>
            <p:cNvPr id="6326" name="Google Shape;6326;p8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8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8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8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8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8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2" name="Google Shape;6332;p87"/>
          <p:cNvGrpSpPr/>
          <p:nvPr/>
        </p:nvGrpSpPr>
        <p:grpSpPr>
          <a:xfrm>
            <a:off x="2912712" y="2287349"/>
            <a:ext cx="352349" cy="338760"/>
            <a:chOff x="3854700" y="249750"/>
            <a:chExt cx="500425" cy="481125"/>
          </a:xfrm>
        </p:grpSpPr>
        <p:sp>
          <p:nvSpPr>
            <p:cNvPr id="6333" name="Google Shape;6333;p8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8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8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8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8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8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8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8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1" name="Google Shape;6341;p87"/>
          <p:cNvGrpSpPr/>
          <p:nvPr/>
        </p:nvGrpSpPr>
        <p:grpSpPr>
          <a:xfrm>
            <a:off x="3330701" y="2287349"/>
            <a:ext cx="352349" cy="338760"/>
            <a:chOff x="4447550" y="249750"/>
            <a:chExt cx="500425" cy="481125"/>
          </a:xfrm>
        </p:grpSpPr>
        <p:sp>
          <p:nvSpPr>
            <p:cNvPr id="6342" name="Google Shape;6342;p8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8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4" name="Google Shape;6344;p87"/>
          <p:cNvGrpSpPr/>
          <p:nvPr/>
        </p:nvGrpSpPr>
        <p:grpSpPr>
          <a:xfrm>
            <a:off x="3759902" y="2287102"/>
            <a:ext cx="339253" cy="339253"/>
            <a:chOff x="5049725" y="249400"/>
            <a:chExt cx="481825" cy="481825"/>
          </a:xfrm>
        </p:grpSpPr>
        <p:sp>
          <p:nvSpPr>
            <p:cNvPr id="6345" name="Google Shape;6345;p8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8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7" name="Google Shape;6347;p87"/>
          <p:cNvGrpSpPr/>
          <p:nvPr/>
        </p:nvGrpSpPr>
        <p:grpSpPr>
          <a:xfrm>
            <a:off x="4173843" y="2287102"/>
            <a:ext cx="339253" cy="339253"/>
            <a:chOff x="5660400" y="238125"/>
            <a:chExt cx="481825" cy="481825"/>
          </a:xfrm>
        </p:grpSpPr>
        <p:sp>
          <p:nvSpPr>
            <p:cNvPr id="6348" name="Google Shape;6348;p8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8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0" name="Google Shape;6350;p87"/>
          <p:cNvGrpSpPr/>
          <p:nvPr/>
        </p:nvGrpSpPr>
        <p:grpSpPr>
          <a:xfrm>
            <a:off x="4590529" y="2287102"/>
            <a:ext cx="339253" cy="339253"/>
            <a:chOff x="6235400" y="249400"/>
            <a:chExt cx="481825" cy="481825"/>
          </a:xfrm>
        </p:grpSpPr>
        <p:sp>
          <p:nvSpPr>
            <p:cNvPr id="6351" name="Google Shape;6351;p8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8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8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8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8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87"/>
          <p:cNvGrpSpPr/>
          <p:nvPr/>
        </p:nvGrpSpPr>
        <p:grpSpPr>
          <a:xfrm>
            <a:off x="828875" y="2731810"/>
            <a:ext cx="340204" cy="298116"/>
            <a:chOff x="899850" y="871450"/>
            <a:chExt cx="483175" cy="423400"/>
          </a:xfrm>
        </p:grpSpPr>
        <p:sp>
          <p:nvSpPr>
            <p:cNvPr id="6357" name="Google Shape;6357;p8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8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8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8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61" name="Google Shape;6361;p8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62" name="Google Shape;6362;p87"/>
          <p:cNvGrpSpPr/>
          <p:nvPr/>
        </p:nvGrpSpPr>
        <p:grpSpPr>
          <a:xfrm>
            <a:off x="1660875" y="2711232"/>
            <a:ext cx="340573" cy="339271"/>
            <a:chOff x="2085450" y="842250"/>
            <a:chExt cx="483700" cy="481850"/>
          </a:xfrm>
        </p:grpSpPr>
        <p:sp>
          <p:nvSpPr>
            <p:cNvPr id="6363" name="Google Shape;6363;p8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8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8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6" name="Google Shape;6366;p87"/>
          <p:cNvGrpSpPr/>
          <p:nvPr/>
        </p:nvGrpSpPr>
        <p:grpSpPr>
          <a:xfrm>
            <a:off x="2089443" y="2711241"/>
            <a:ext cx="339306" cy="339253"/>
            <a:chOff x="2685825" y="840375"/>
            <a:chExt cx="481900" cy="481825"/>
          </a:xfrm>
        </p:grpSpPr>
        <p:sp>
          <p:nvSpPr>
            <p:cNvPr id="6367" name="Google Shape;6367;p8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8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87"/>
          <p:cNvGrpSpPr/>
          <p:nvPr/>
        </p:nvGrpSpPr>
        <p:grpSpPr>
          <a:xfrm>
            <a:off x="2501104" y="2710924"/>
            <a:ext cx="350431" cy="339887"/>
            <a:chOff x="3270675" y="841800"/>
            <a:chExt cx="497700" cy="482725"/>
          </a:xfrm>
        </p:grpSpPr>
        <p:sp>
          <p:nvSpPr>
            <p:cNvPr id="6370" name="Google Shape;6370;p8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8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8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73" name="Google Shape;6373;p8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74" name="Google Shape;6374;p87"/>
          <p:cNvGrpSpPr/>
          <p:nvPr/>
        </p:nvGrpSpPr>
        <p:grpSpPr>
          <a:xfrm>
            <a:off x="3337249" y="2731783"/>
            <a:ext cx="339253" cy="298169"/>
            <a:chOff x="4467200" y="877100"/>
            <a:chExt cx="481825" cy="423475"/>
          </a:xfrm>
        </p:grpSpPr>
        <p:sp>
          <p:nvSpPr>
            <p:cNvPr id="6375" name="Google Shape;6375;p8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8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8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8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9" name="Google Shape;6379;p87"/>
          <p:cNvGrpSpPr/>
          <p:nvPr/>
        </p:nvGrpSpPr>
        <p:grpSpPr>
          <a:xfrm>
            <a:off x="3752140" y="2711232"/>
            <a:ext cx="354778" cy="339271"/>
            <a:chOff x="5045500" y="842250"/>
            <a:chExt cx="503875" cy="481850"/>
          </a:xfrm>
        </p:grpSpPr>
        <p:sp>
          <p:nvSpPr>
            <p:cNvPr id="6380" name="Google Shape;6380;p8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8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2" name="Google Shape;6382;p87"/>
          <p:cNvGrpSpPr/>
          <p:nvPr/>
        </p:nvGrpSpPr>
        <p:grpSpPr>
          <a:xfrm>
            <a:off x="4174987" y="2737451"/>
            <a:ext cx="336965" cy="286833"/>
            <a:chOff x="5645200" y="879425"/>
            <a:chExt cx="478575" cy="407375"/>
          </a:xfrm>
        </p:grpSpPr>
        <p:sp>
          <p:nvSpPr>
            <p:cNvPr id="6383" name="Google Shape;6383;p8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8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8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8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8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8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9" name="Google Shape;6389;p87"/>
          <p:cNvGrpSpPr/>
          <p:nvPr/>
        </p:nvGrpSpPr>
        <p:grpSpPr>
          <a:xfrm>
            <a:off x="4611062" y="2711241"/>
            <a:ext cx="298186" cy="339253"/>
            <a:chOff x="6264525" y="842250"/>
            <a:chExt cx="423500" cy="481825"/>
          </a:xfrm>
        </p:grpSpPr>
        <p:sp>
          <p:nvSpPr>
            <p:cNvPr id="6390" name="Google Shape;6390;p8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8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8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8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8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8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8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7" name="Google Shape;6397;p87"/>
          <p:cNvGrpSpPr/>
          <p:nvPr/>
        </p:nvGrpSpPr>
        <p:grpSpPr>
          <a:xfrm>
            <a:off x="829350" y="3125895"/>
            <a:ext cx="339253" cy="339253"/>
            <a:chOff x="900750" y="1436075"/>
            <a:chExt cx="481825" cy="481825"/>
          </a:xfrm>
        </p:grpSpPr>
        <p:sp>
          <p:nvSpPr>
            <p:cNvPr id="6398" name="Google Shape;6398;p8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8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8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8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2" name="Google Shape;6402;p87"/>
          <p:cNvGrpSpPr/>
          <p:nvPr/>
        </p:nvGrpSpPr>
        <p:grpSpPr>
          <a:xfrm>
            <a:off x="1247198" y="3186183"/>
            <a:ext cx="339253" cy="218676"/>
            <a:chOff x="1492675" y="1520750"/>
            <a:chExt cx="481825" cy="310575"/>
          </a:xfrm>
        </p:grpSpPr>
        <p:sp>
          <p:nvSpPr>
            <p:cNvPr id="6403" name="Google Shape;6403;p8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8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5" name="Google Shape;6405;p87"/>
          <p:cNvGrpSpPr/>
          <p:nvPr/>
        </p:nvGrpSpPr>
        <p:grpSpPr>
          <a:xfrm>
            <a:off x="1654995" y="3125877"/>
            <a:ext cx="352332" cy="339288"/>
            <a:chOff x="2071000" y="1435025"/>
            <a:chExt cx="500400" cy="481875"/>
          </a:xfrm>
        </p:grpSpPr>
        <p:sp>
          <p:nvSpPr>
            <p:cNvPr id="6406" name="Google Shape;6406;p8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8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8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9" name="Google Shape;6409;p87"/>
          <p:cNvGrpSpPr/>
          <p:nvPr/>
        </p:nvGrpSpPr>
        <p:grpSpPr>
          <a:xfrm>
            <a:off x="2083159" y="3146709"/>
            <a:ext cx="351874" cy="297623"/>
            <a:chOff x="2678350" y="1464650"/>
            <a:chExt cx="499750" cy="422700"/>
          </a:xfrm>
        </p:grpSpPr>
        <p:sp>
          <p:nvSpPr>
            <p:cNvPr id="6410" name="Google Shape;6410;p8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8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8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3" name="Google Shape;6413;p87"/>
          <p:cNvGrpSpPr/>
          <p:nvPr/>
        </p:nvGrpSpPr>
        <p:grpSpPr>
          <a:xfrm>
            <a:off x="2506692" y="3125895"/>
            <a:ext cx="339253" cy="339253"/>
            <a:chOff x="3271200" y="1435075"/>
            <a:chExt cx="481825" cy="481825"/>
          </a:xfrm>
        </p:grpSpPr>
        <p:sp>
          <p:nvSpPr>
            <p:cNvPr id="6414" name="Google Shape;6414;p8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8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6" name="Google Shape;6416;p87"/>
          <p:cNvGrpSpPr/>
          <p:nvPr/>
        </p:nvGrpSpPr>
        <p:grpSpPr>
          <a:xfrm>
            <a:off x="2917165" y="3125877"/>
            <a:ext cx="343442" cy="339288"/>
            <a:chOff x="3858100" y="1435075"/>
            <a:chExt cx="487775" cy="481875"/>
          </a:xfrm>
        </p:grpSpPr>
        <p:sp>
          <p:nvSpPr>
            <p:cNvPr id="6417" name="Google Shape;6417;p8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8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8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8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8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2" name="Google Shape;6422;p87"/>
          <p:cNvGrpSpPr/>
          <p:nvPr/>
        </p:nvGrpSpPr>
        <p:grpSpPr>
          <a:xfrm>
            <a:off x="3337249" y="3125895"/>
            <a:ext cx="339253" cy="339253"/>
            <a:chOff x="4456875" y="1435075"/>
            <a:chExt cx="481825" cy="481825"/>
          </a:xfrm>
        </p:grpSpPr>
        <p:sp>
          <p:nvSpPr>
            <p:cNvPr id="6423" name="Google Shape;6423;p8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8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8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8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8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8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8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8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8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8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8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8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8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8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8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8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8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8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8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2" name="Google Shape;6442;p87"/>
          <p:cNvGrpSpPr/>
          <p:nvPr/>
        </p:nvGrpSpPr>
        <p:grpSpPr>
          <a:xfrm>
            <a:off x="3758239" y="3125886"/>
            <a:ext cx="342580" cy="339271"/>
            <a:chOff x="5049725" y="1435050"/>
            <a:chExt cx="486550" cy="481850"/>
          </a:xfrm>
        </p:grpSpPr>
        <p:sp>
          <p:nvSpPr>
            <p:cNvPr id="6443" name="Google Shape;6443;p8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8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8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8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7" name="Google Shape;6447;p87"/>
          <p:cNvGrpSpPr/>
          <p:nvPr/>
        </p:nvGrpSpPr>
        <p:grpSpPr>
          <a:xfrm>
            <a:off x="4173790" y="3125895"/>
            <a:ext cx="339359" cy="339253"/>
            <a:chOff x="5642475" y="1435075"/>
            <a:chExt cx="481975" cy="481825"/>
          </a:xfrm>
        </p:grpSpPr>
        <p:sp>
          <p:nvSpPr>
            <p:cNvPr id="6448" name="Google Shape;6448;p8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8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8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1" name="Google Shape;6451;p87"/>
          <p:cNvGrpSpPr/>
          <p:nvPr/>
        </p:nvGrpSpPr>
        <p:grpSpPr>
          <a:xfrm>
            <a:off x="4588276" y="3125886"/>
            <a:ext cx="343759" cy="339271"/>
            <a:chOff x="6232000" y="1435050"/>
            <a:chExt cx="488225" cy="481850"/>
          </a:xfrm>
        </p:grpSpPr>
        <p:sp>
          <p:nvSpPr>
            <p:cNvPr id="6452" name="Google Shape;6452;p8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8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8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8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8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7" name="Google Shape;6457;p87"/>
          <p:cNvGrpSpPr/>
          <p:nvPr/>
        </p:nvGrpSpPr>
        <p:grpSpPr>
          <a:xfrm>
            <a:off x="849012" y="3539545"/>
            <a:ext cx="299929" cy="337792"/>
            <a:chOff x="924450" y="2028975"/>
            <a:chExt cx="425975" cy="479750"/>
          </a:xfrm>
        </p:grpSpPr>
        <p:sp>
          <p:nvSpPr>
            <p:cNvPr id="6458" name="Google Shape;6458;p8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8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8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87"/>
          <p:cNvGrpSpPr/>
          <p:nvPr/>
        </p:nvGrpSpPr>
        <p:grpSpPr>
          <a:xfrm>
            <a:off x="1661509" y="3559347"/>
            <a:ext cx="339306" cy="298186"/>
            <a:chOff x="2085450" y="2057100"/>
            <a:chExt cx="481900" cy="423500"/>
          </a:xfrm>
        </p:grpSpPr>
        <p:sp>
          <p:nvSpPr>
            <p:cNvPr id="6462" name="Google Shape;6462;p8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8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8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5" name="Google Shape;6465;p87"/>
          <p:cNvGrpSpPr/>
          <p:nvPr/>
        </p:nvGrpSpPr>
        <p:grpSpPr>
          <a:xfrm>
            <a:off x="2089442" y="3582592"/>
            <a:ext cx="339306" cy="251698"/>
            <a:chOff x="2678275" y="2090100"/>
            <a:chExt cx="481900" cy="357475"/>
          </a:xfrm>
        </p:grpSpPr>
        <p:sp>
          <p:nvSpPr>
            <p:cNvPr id="6466" name="Google Shape;6466;p8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8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8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8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8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1" name="Google Shape;6471;p87"/>
          <p:cNvGrpSpPr/>
          <p:nvPr/>
        </p:nvGrpSpPr>
        <p:grpSpPr>
          <a:xfrm>
            <a:off x="2566646" y="3594790"/>
            <a:ext cx="219345" cy="227301"/>
            <a:chOff x="3357325" y="2093500"/>
            <a:chExt cx="311525" cy="322825"/>
          </a:xfrm>
        </p:grpSpPr>
        <p:sp>
          <p:nvSpPr>
            <p:cNvPr id="6472" name="Google Shape;6472;p8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8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8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75" name="Google Shape;6475;p8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76" name="Google Shape;6476;p87"/>
          <p:cNvGrpSpPr/>
          <p:nvPr/>
        </p:nvGrpSpPr>
        <p:grpSpPr>
          <a:xfrm>
            <a:off x="3360836" y="3538814"/>
            <a:ext cx="292078" cy="339253"/>
            <a:chOff x="4492800" y="2027925"/>
            <a:chExt cx="414825" cy="481825"/>
          </a:xfrm>
        </p:grpSpPr>
        <p:sp>
          <p:nvSpPr>
            <p:cNvPr id="6477" name="Google Shape;6477;p8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8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9" name="Google Shape;6479;p87"/>
          <p:cNvGrpSpPr/>
          <p:nvPr/>
        </p:nvGrpSpPr>
        <p:grpSpPr>
          <a:xfrm>
            <a:off x="3759928" y="3538805"/>
            <a:ext cx="339200" cy="339271"/>
            <a:chOff x="5049725" y="2027900"/>
            <a:chExt cx="481750" cy="481850"/>
          </a:xfrm>
        </p:grpSpPr>
        <p:sp>
          <p:nvSpPr>
            <p:cNvPr id="6480" name="Google Shape;6480;p8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8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8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8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8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8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8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8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8" name="Google Shape;6488;p87"/>
          <p:cNvGrpSpPr/>
          <p:nvPr/>
        </p:nvGrpSpPr>
        <p:grpSpPr>
          <a:xfrm>
            <a:off x="4233524" y="3538893"/>
            <a:ext cx="219890" cy="339095"/>
            <a:chOff x="5726350" y="2028150"/>
            <a:chExt cx="312300" cy="481600"/>
          </a:xfrm>
        </p:grpSpPr>
        <p:sp>
          <p:nvSpPr>
            <p:cNvPr id="6489" name="Google Shape;6489;p8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8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8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87"/>
          <p:cNvGrpSpPr/>
          <p:nvPr/>
        </p:nvGrpSpPr>
        <p:grpSpPr>
          <a:xfrm>
            <a:off x="4593715" y="3542000"/>
            <a:ext cx="332881" cy="332881"/>
            <a:chOff x="6239925" y="2032450"/>
            <a:chExt cx="472775" cy="472775"/>
          </a:xfrm>
        </p:grpSpPr>
        <p:sp>
          <p:nvSpPr>
            <p:cNvPr id="6493" name="Google Shape;6493;p8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8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5" name="Google Shape;6495;p87"/>
          <p:cNvGrpSpPr/>
          <p:nvPr/>
        </p:nvGrpSpPr>
        <p:grpSpPr>
          <a:xfrm>
            <a:off x="5042807" y="2364092"/>
            <a:ext cx="334641" cy="185425"/>
            <a:chOff x="903075" y="2730000"/>
            <a:chExt cx="475275" cy="263350"/>
          </a:xfrm>
        </p:grpSpPr>
        <p:sp>
          <p:nvSpPr>
            <p:cNvPr id="6496" name="Google Shape;6496;p8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8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8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9" name="Google Shape;6499;p87"/>
          <p:cNvGrpSpPr/>
          <p:nvPr/>
        </p:nvGrpSpPr>
        <p:grpSpPr>
          <a:xfrm>
            <a:off x="1247198" y="3538814"/>
            <a:ext cx="339253" cy="339253"/>
            <a:chOff x="1492675" y="2027925"/>
            <a:chExt cx="481825" cy="481825"/>
          </a:xfrm>
        </p:grpSpPr>
        <p:sp>
          <p:nvSpPr>
            <p:cNvPr id="6500" name="Google Shape;6500;p8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8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8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8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8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5" name="Google Shape;6505;p87"/>
          <p:cNvGrpSpPr/>
          <p:nvPr/>
        </p:nvGrpSpPr>
        <p:grpSpPr>
          <a:xfrm>
            <a:off x="5473575" y="2287178"/>
            <a:ext cx="339253" cy="339253"/>
            <a:chOff x="1492675" y="2620775"/>
            <a:chExt cx="481825" cy="481825"/>
          </a:xfrm>
        </p:grpSpPr>
        <p:sp>
          <p:nvSpPr>
            <p:cNvPr id="6506" name="Google Shape;6506;p8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8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08" name="Google Shape;6508;p8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09" name="Google Shape;6509;p87"/>
          <p:cNvGrpSpPr/>
          <p:nvPr/>
        </p:nvGrpSpPr>
        <p:grpSpPr>
          <a:xfrm>
            <a:off x="6297328" y="2303161"/>
            <a:ext cx="333585" cy="307287"/>
            <a:chOff x="2682350" y="2643425"/>
            <a:chExt cx="473775" cy="436425"/>
          </a:xfrm>
        </p:grpSpPr>
        <p:sp>
          <p:nvSpPr>
            <p:cNvPr id="6510" name="Google Shape;6510;p8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8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8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8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8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8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8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7" name="Google Shape;6517;p87"/>
          <p:cNvGrpSpPr/>
          <p:nvPr/>
        </p:nvGrpSpPr>
        <p:grpSpPr>
          <a:xfrm>
            <a:off x="6762818" y="2287178"/>
            <a:ext cx="238531" cy="339253"/>
            <a:chOff x="3342725" y="2620775"/>
            <a:chExt cx="338775" cy="481825"/>
          </a:xfrm>
        </p:grpSpPr>
        <p:sp>
          <p:nvSpPr>
            <p:cNvPr id="6518" name="Google Shape;6518;p8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8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8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1" name="Google Shape;6521;p87"/>
          <p:cNvGrpSpPr/>
          <p:nvPr/>
        </p:nvGrpSpPr>
        <p:grpSpPr>
          <a:xfrm>
            <a:off x="7156568" y="2287178"/>
            <a:ext cx="278296" cy="339253"/>
            <a:chOff x="3907325" y="2620775"/>
            <a:chExt cx="395250" cy="481825"/>
          </a:xfrm>
        </p:grpSpPr>
        <p:sp>
          <p:nvSpPr>
            <p:cNvPr id="6522" name="Google Shape;6522;p8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8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8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8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6" name="Google Shape;6526;p87"/>
          <p:cNvGrpSpPr/>
          <p:nvPr/>
        </p:nvGrpSpPr>
        <p:grpSpPr>
          <a:xfrm>
            <a:off x="7549755" y="2297783"/>
            <a:ext cx="339253" cy="318042"/>
            <a:chOff x="4456875" y="2635825"/>
            <a:chExt cx="481825" cy="451700"/>
          </a:xfrm>
        </p:grpSpPr>
        <p:sp>
          <p:nvSpPr>
            <p:cNvPr id="6527" name="Google Shape;6527;p8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8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8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8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8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8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3" name="Google Shape;6533;p87"/>
          <p:cNvGrpSpPr/>
          <p:nvPr/>
        </p:nvGrpSpPr>
        <p:grpSpPr>
          <a:xfrm>
            <a:off x="7974679" y="2297783"/>
            <a:ext cx="339253" cy="318042"/>
            <a:chOff x="5049725" y="2635825"/>
            <a:chExt cx="481825" cy="451700"/>
          </a:xfrm>
        </p:grpSpPr>
        <p:sp>
          <p:nvSpPr>
            <p:cNvPr id="6534" name="Google Shape;6534;p8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8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8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7" name="Google Shape;6537;p87"/>
          <p:cNvGrpSpPr/>
          <p:nvPr/>
        </p:nvGrpSpPr>
        <p:grpSpPr>
          <a:xfrm>
            <a:off x="2375386" y="3952243"/>
            <a:ext cx="338566" cy="338373"/>
            <a:chOff x="5643000" y="2621375"/>
            <a:chExt cx="480850" cy="480575"/>
          </a:xfrm>
        </p:grpSpPr>
        <p:sp>
          <p:nvSpPr>
            <p:cNvPr id="6538" name="Google Shape;6538;p8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8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8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8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8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8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8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5" name="Google Shape;6545;p87"/>
          <p:cNvGrpSpPr/>
          <p:nvPr/>
        </p:nvGrpSpPr>
        <p:grpSpPr>
          <a:xfrm>
            <a:off x="4192782" y="3951803"/>
            <a:ext cx="339359" cy="339253"/>
            <a:chOff x="6235250" y="2620775"/>
            <a:chExt cx="481975" cy="481825"/>
          </a:xfrm>
        </p:grpSpPr>
        <p:sp>
          <p:nvSpPr>
            <p:cNvPr id="6546" name="Google Shape;6546;p8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8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8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8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8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51" name="Google Shape;6551;p8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52" name="Google Shape;6552;p87"/>
          <p:cNvGrpSpPr/>
          <p:nvPr/>
        </p:nvGrpSpPr>
        <p:grpSpPr>
          <a:xfrm>
            <a:off x="5472652" y="2711317"/>
            <a:ext cx="341101" cy="339253"/>
            <a:chOff x="1535000" y="3223325"/>
            <a:chExt cx="484450" cy="481825"/>
          </a:xfrm>
        </p:grpSpPr>
        <p:sp>
          <p:nvSpPr>
            <p:cNvPr id="6553" name="Google Shape;6553;p8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8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8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6" name="Google Shape;6556;p87"/>
          <p:cNvGrpSpPr/>
          <p:nvPr/>
        </p:nvGrpSpPr>
        <p:grpSpPr>
          <a:xfrm>
            <a:off x="5880219" y="2746618"/>
            <a:ext cx="339253" cy="268649"/>
            <a:chOff x="2085525" y="3263750"/>
            <a:chExt cx="481825" cy="381550"/>
          </a:xfrm>
        </p:grpSpPr>
        <p:sp>
          <p:nvSpPr>
            <p:cNvPr id="6557" name="Google Shape;6557;p8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8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59" name="Google Shape;6559;p8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60" name="Google Shape;6560;p87"/>
          <p:cNvGrpSpPr/>
          <p:nvPr/>
        </p:nvGrpSpPr>
        <p:grpSpPr>
          <a:xfrm>
            <a:off x="6711982" y="2711308"/>
            <a:ext cx="340204" cy="339271"/>
            <a:chOff x="3270450" y="3213625"/>
            <a:chExt cx="483175" cy="481850"/>
          </a:xfrm>
        </p:grpSpPr>
        <p:sp>
          <p:nvSpPr>
            <p:cNvPr id="6561" name="Google Shape;6561;p8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8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3" name="Google Shape;6563;p87"/>
          <p:cNvGrpSpPr/>
          <p:nvPr/>
        </p:nvGrpSpPr>
        <p:grpSpPr>
          <a:xfrm>
            <a:off x="7211250" y="2711317"/>
            <a:ext cx="168931" cy="339253"/>
            <a:chOff x="3984950" y="3213600"/>
            <a:chExt cx="239925" cy="481825"/>
          </a:xfrm>
        </p:grpSpPr>
        <p:sp>
          <p:nvSpPr>
            <p:cNvPr id="6564" name="Google Shape;6564;p8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8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66" name="Google Shape;6566;p8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8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68" name="Google Shape;6568;p87"/>
          <p:cNvGrpSpPr/>
          <p:nvPr/>
        </p:nvGrpSpPr>
        <p:grpSpPr>
          <a:xfrm>
            <a:off x="1874281" y="3981487"/>
            <a:ext cx="355218" cy="279880"/>
            <a:chOff x="5629975" y="3255775"/>
            <a:chExt cx="504500" cy="397500"/>
          </a:xfrm>
        </p:grpSpPr>
        <p:sp>
          <p:nvSpPr>
            <p:cNvPr id="6569" name="Google Shape;6569;p8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8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8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8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8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4" name="Google Shape;6574;p87"/>
          <p:cNvGrpSpPr/>
          <p:nvPr/>
        </p:nvGrpSpPr>
        <p:grpSpPr>
          <a:xfrm>
            <a:off x="3755839" y="3981593"/>
            <a:ext cx="340256" cy="279669"/>
            <a:chOff x="6234950" y="3255925"/>
            <a:chExt cx="483250" cy="397200"/>
          </a:xfrm>
        </p:grpSpPr>
        <p:sp>
          <p:nvSpPr>
            <p:cNvPr id="6575" name="Google Shape;6575;p8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8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8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8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8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8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1" name="Google Shape;6581;p87"/>
          <p:cNvGrpSpPr/>
          <p:nvPr/>
        </p:nvGrpSpPr>
        <p:grpSpPr>
          <a:xfrm>
            <a:off x="5051107" y="3125970"/>
            <a:ext cx="318042" cy="339253"/>
            <a:chOff x="914900" y="3806450"/>
            <a:chExt cx="451700" cy="481825"/>
          </a:xfrm>
        </p:grpSpPr>
        <p:sp>
          <p:nvSpPr>
            <p:cNvPr id="6582" name="Google Shape;6582;p8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8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8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8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8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7" name="Google Shape;6587;p87"/>
          <p:cNvGrpSpPr/>
          <p:nvPr/>
        </p:nvGrpSpPr>
        <p:grpSpPr>
          <a:xfrm>
            <a:off x="5470028" y="3125785"/>
            <a:ext cx="346347" cy="339623"/>
            <a:chOff x="1490050" y="3805975"/>
            <a:chExt cx="491900" cy="482350"/>
          </a:xfrm>
        </p:grpSpPr>
        <p:sp>
          <p:nvSpPr>
            <p:cNvPr id="6588" name="Google Shape;6588;p8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8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8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8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2" name="Google Shape;6592;p87"/>
          <p:cNvGrpSpPr/>
          <p:nvPr/>
        </p:nvGrpSpPr>
        <p:grpSpPr>
          <a:xfrm>
            <a:off x="5893896" y="3125970"/>
            <a:ext cx="311899" cy="339253"/>
            <a:chOff x="2104275" y="3806450"/>
            <a:chExt cx="442975" cy="481825"/>
          </a:xfrm>
        </p:grpSpPr>
        <p:sp>
          <p:nvSpPr>
            <p:cNvPr id="6593" name="Google Shape;6593;p8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8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5" name="Google Shape;6595;p87"/>
          <p:cNvGrpSpPr/>
          <p:nvPr/>
        </p:nvGrpSpPr>
        <p:grpSpPr>
          <a:xfrm>
            <a:off x="6317413" y="3125970"/>
            <a:ext cx="293416" cy="339253"/>
            <a:chOff x="2710875" y="3806450"/>
            <a:chExt cx="416725" cy="481825"/>
          </a:xfrm>
        </p:grpSpPr>
        <p:sp>
          <p:nvSpPr>
            <p:cNvPr id="6596" name="Google Shape;6596;p8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8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8" name="Google Shape;6598;p87"/>
          <p:cNvGrpSpPr/>
          <p:nvPr/>
        </p:nvGrpSpPr>
        <p:grpSpPr>
          <a:xfrm>
            <a:off x="6712457" y="3166412"/>
            <a:ext cx="339253" cy="258369"/>
            <a:chOff x="3271200" y="3863875"/>
            <a:chExt cx="481825" cy="366950"/>
          </a:xfrm>
        </p:grpSpPr>
        <p:sp>
          <p:nvSpPr>
            <p:cNvPr id="6599" name="Google Shape;6599;p8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8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1" name="Google Shape;6601;p87"/>
          <p:cNvGrpSpPr/>
          <p:nvPr/>
        </p:nvGrpSpPr>
        <p:grpSpPr>
          <a:xfrm>
            <a:off x="7147952" y="3126199"/>
            <a:ext cx="295528" cy="338795"/>
            <a:chOff x="3895050" y="3806775"/>
            <a:chExt cx="419725" cy="481175"/>
          </a:xfrm>
        </p:grpSpPr>
        <p:sp>
          <p:nvSpPr>
            <p:cNvPr id="6602" name="Google Shape;6602;p8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8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4" name="Google Shape;6604;p87"/>
          <p:cNvGrpSpPr/>
          <p:nvPr/>
        </p:nvGrpSpPr>
        <p:grpSpPr>
          <a:xfrm>
            <a:off x="7551234" y="3125979"/>
            <a:ext cx="336296" cy="339235"/>
            <a:chOff x="4464775" y="3806475"/>
            <a:chExt cx="477625" cy="481800"/>
          </a:xfrm>
        </p:grpSpPr>
        <p:sp>
          <p:nvSpPr>
            <p:cNvPr id="6605" name="Google Shape;6605;p8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8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8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8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8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8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1" name="Google Shape;6611;p87"/>
          <p:cNvGrpSpPr/>
          <p:nvPr/>
        </p:nvGrpSpPr>
        <p:grpSpPr>
          <a:xfrm>
            <a:off x="7974679" y="3125970"/>
            <a:ext cx="339253" cy="339253"/>
            <a:chOff x="5049725" y="3806450"/>
            <a:chExt cx="481825" cy="481825"/>
          </a:xfrm>
        </p:grpSpPr>
        <p:sp>
          <p:nvSpPr>
            <p:cNvPr id="6612" name="Google Shape;6612;p8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8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8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5" name="Google Shape;6615;p87"/>
          <p:cNvGrpSpPr/>
          <p:nvPr/>
        </p:nvGrpSpPr>
        <p:grpSpPr>
          <a:xfrm>
            <a:off x="1461983" y="3951798"/>
            <a:ext cx="339253" cy="339253"/>
            <a:chOff x="5651375" y="3806450"/>
            <a:chExt cx="481825" cy="481825"/>
          </a:xfrm>
        </p:grpSpPr>
        <p:sp>
          <p:nvSpPr>
            <p:cNvPr id="6616" name="Google Shape;6616;p8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8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8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8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0" name="Google Shape;6620;p87"/>
          <p:cNvGrpSpPr/>
          <p:nvPr/>
        </p:nvGrpSpPr>
        <p:grpSpPr>
          <a:xfrm>
            <a:off x="3360663" y="3953787"/>
            <a:ext cx="298503" cy="335275"/>
            <a:chOff x="6264300" y="3809300"/>
            <a:chExt cx="423950" cy="476175"/>
          </a:xfrm>
        </p:grpSpPr>
        <p:sp>
          <p:nvSpPr>
            <p:cNvPr id="6621" name="Google Shape;6621;p8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8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8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4" name="Google Shape;6624;p87"/>
          <p:cNvGrpSpPr/>
          <p:nvPr/>
        </p:nvGrpSpPr>
        <p:grpSpPr>
          <a:xfrm>
            <a:off x="5039841" y="3538881"/>
            <a:ext cx="340573" cy="339271"/>
            <a:chOff x="898875" y="4399275"/>
            <a:chExt cx="483700" cy="481850"/>
          </a:xfrm>
        </p:grpSpPr>
        <p:sp>
          <p:nvSpPr>
            <p:cNvPr id="6625" name="Google Shape;6625;p8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8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8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8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8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8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8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8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3" name="Google Shape;6633;p87"/>
          <p:cNvGrpSpPr/>
          <p:nvPr/>
        </p:nvGrpSpPr>
        <p:grpSpPr>
          <a:xfrm>
            <a:off x="5473575" y="3554133"/>
            <a:ext cx="339253" cy="308765"/>
            <a:chOff x="1492675" y="4420975"/>
            <a:chExt cx="481825" cy="438525"/>
          </a:xfrm>
        </p:grpSpPr>
        <p:sp>
          <p:nvSpPr>
            <p:cNvPr id="6634" name="Google Shape;6634;p8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8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8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8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8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9" name="Google Shape;6639;p87"/>
          <p:cNvGrpSpPr/>
          <p:nvPr/>
        </p:nvGrpSpPr>
        <p:grpSpPr>
          <a:xfrm>
            <a:off x="5878556" y="3539558"/>
            <a:ext cx="342580" cy="337915"/>
            <a:chOff x="2084100" y="4400250"/>
            <a:chExt cx="486550" cy="479925"/>
          </a:xfrm>
        </p:grpSpPr>
        <p:sp>
          <p:nvSpPr>
            <p:cNvPr id="6640" name="Google Shape;6640;p8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8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8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8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8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8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6" name="Google Shape;6646;p87"/>
          <p:cNvGrpSpPr/>
          <p:nvPr/>
        </p:nvGrpSpPr>
        <p:grpSpPr>
          <a:xfrm>
            <a:off x="6315036" y="3538907"/>
            <a:ext cx="298169" cy="339218"/>
            <a:chOff x="2707950" y="4399325"/>
            <a:chExt cx="423475" cy="481775"/>
          </a:xfrm>
        </p:grpSpPr>
        <p:sp>
          <p:nvSpPr>
            <p:cNvPr id="6647" name="Google Shape;6647;p8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8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8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8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8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8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8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8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8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8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8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8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87"/>
          <p:cNvGrpSpPr/>
          <p:nvPr/>
        </p:nvGrpSpPr>
        <p:grpSpPr>
          <a:xfrm>
            <a:off x="6744555" y="3538881"/>
            <a:ext cx="275057" cy="339271"/>
            <a:chOff x="3330525" y="4399275"/>
            <a:chExt cx="390650" cy="481850"/>
          </a:xfrm>
        </p:grpSpPr>
        <p:sp>
          <p:nvSpPr>
            <p:cNvPr id="6660" name="Google Shape;6660;p8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8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8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8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8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8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8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7" name="Google Shape;6667;p87"/>
          <p:cNvGrpSpPr/>
          <p:nvPr/>
        </p:nvGrpSpPr>
        <p:grpSpPr>
          <a:xfrm>
            <a:off x="7169084" y="3538890"/>
            <a:ext cx="253265" cy="339253"/>
            <a:chOff x="3938800" y="4399275"/>
            <a:chExt cx="359700" cy="481825"/>
          </a:xfrm>
        </p:grpSpPr>
        <p:sp>
          <p:nvSpPr>
            <p:cNvPr id="6668" name="Google Shape;6668;p8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8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8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8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8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3" name="Google Shape;6673;p87"/>
          <p:cNvGrpSpPr/>
          <p:nvPr/>
        </p:nvGrpSpPr>
        <p:grpSpPr>
          <a:xfrm>
            <a:off x="7639862" y="3538890"/>
            <a:ext cx="159039" cy="339253"/>
            <a:chOff x="4584850" y="4399275"/>
            <a:chExt cx="225875" cy="481825"/>
          </a:xfrm>
        </p:grpSpPr>
        <p:sp>
          <p:nvSpPr>
            <p:cNvPr id="6674" name="Google Shape;6674;p8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8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6" name="Google Shape;6676;p8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7" name="Google Shape;6677;p87"/>
          <p:cNvGrpSpPr/>
          <p:nvPr/>
        </p:nvGrpSpPr>
        <p:grpSpPr>
          <a:xfrm>
            <a:off x="1049680" y="3951795"/>
            <a:ext cx="339253" cy="339253"/>
            <a:chOff x="5642550" y="4399275"/>
            <a:chExt cx="481825" cy="481825"/>
          </a:xfrm>
        </p:grpSpPr>
        <p:sp>
          <p:nvSpPr>
            <p:cNvPr id="6678" name="Google Shape;6678;p8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8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0" name="Google Shape;6680;p87"/>
          <p:cNvGrpSpPr/>
          <p:nvPr/>
        </p:nvGrpSpPr>
        <p:grpSpPr>
          <a:xfrm>
            <a:off x="2859815" y="3963703"/>
            <a:ext cx="363316" cy="315437"/>
            <a:chOff x="6218300" y="4416175"/>
            <a:chExt cx="516000" cy="448000"/>
          </a:xfrm>
        </p:grpSpPr>
        <p:sp>
          <p:nvSpPr>
            <p:cNvPr id="6681" name="Google Shape;6681;p8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8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8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4" name="Google Shape;6684;p87"/>
          <p:cNvGrpSpPr/>
          <p:nvPr/>
        </p:nvGrpSpPr>
        <p:grpSpPr>
          <a:xfrm>
            <a:off x="5918879" y="3951792"/>
            <a:ext cx="339253" cy="339253"/>
            <a:chOff x="899850" y="4992125"/>
            <a:chExt cx="481825" cy="481825"/>
          </a:xfrm>
        </p:grpSpPr>
        <p:sp>
          <p:nvSpPr>
            <p:cNvPr id="6685" name="Google Shape;6685;p8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8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8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8" name="Google Shape;6688;p87"/>
          <p:cNvGrpSpPr/>
          <p:nvPr/>
        </p:nvGrpSpPr>
        <p:grpSpPr>
          <a:xfrm>
            <a:off x="5461708" y="3951792"/>
            <a:ext cx="339253" cy="339253"/>
            <a:chOff x="1492675" y="4992125"/>
            <a:chExt cx="481825" cy="481825"/>
          </a:xfrm>
        </p:grpSpPr>
        <p:sp>
          <p:nvSpPr>
            <p:cNvPr id="6689" name="Google Shape;6689;p8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8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1" name="Google Shape;6691;p87"/>
          <p:cNvGrpSpPr/>
          <p:nvPr/>
        </p:nvGrpSpPr>
        <p:grpSpPr>
          <a:xfrm>
            <a:off x="5004462" y="3951792"/>
            <a:ext cx="339253" cy="339253"/>
            <a:chOff x="2085525" y="4992125"/>
            <a:chExt cx="481825" cy="481825"/>
          </a:xfrm>
        </p:grpSpPr>
        <p:sp>
          <p:nvSpPr>
            <p:cNvPr id="6692" name="Google Shape;6692;p8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8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4" name="Google Shape;6694;p87"/>
          <p:cNvGrpSpPr/>
          <p:nvPr/>
        </p:nvGrpSpPr>
        <p:grpSpPr>
          <a:xfrm>
            <a:off x="6833221" y="3951792"/>
            <a:ext cx="339253" cy="339253"/>
            <a:chOff x="2678350" y="4992125"/>
            <a:chExt cx="481825" cy="481825"/>
          </a:xfrm>
        </p:grpSpPr>
        <p:sp>
          <p:nvSpPr>
            <p:cNvPr id="6695" name="Google Shape;6695;p8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8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8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87"/>
          <p:cNvGrpSpPr/>
          <p:nvPr/>
        </p:nvGrpSpPr>
        <p:grpSpPr>
          <a:xfrm>
            <a:off x="4628816" y="3951792"/>
            <a:ext cx="339253" cy="339253"/>
            <a:chOff x="3271200" y="4992125"/>
            <a:chExt cx="481825" cy="481825"/>
          </a:xfrm>
        </p:grpSpPr>
        <p:sp>
          <p:nvSpPr>
            <p:cNvPr id="6699" name="Google Shape;6699;p8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8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8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2" name="Google Shape;6702;p87"/>
          <p:cNvGrpSpPr/>
          <p:nvPr/>
        </p:nvGrpSpPr>
        <p:grpSpPr>
          <a:xfrm>
            <a:off x="7290263" y="3952822"/>
            <a:ext cx="339411" cy="337193"/>
            <a:chOff x="3863900" y="4993625"/>
            <a:chExt cx="482050" cy="478900"/>
          </a:xfrm>
        </p:grpSpPr>
        <p:sp>
          <p:nvSpPr>
            <p:cNvPr id="6703" name="Google Shape;6703;p8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8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8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8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7" name="Google Shape;6707;p87"/>
          <p:cNvGrpSpPr/>
          <p:nvPr/>
        </p:nvGrpSpPr>
        <p:grpSpPr>
          <a:xfrm>
            <a:off x="7747437" y="3952822"/>
            <a:ext cx="339411" cy="337193"/>
            <a:chOff x="4456725" y="4993625"/>
            <a:chExt cx="482050" cy="478900"/>
          </a:xfrm>
        </p:grpSpPr>
        <p:sp>
          <p:nvSpPr>
            <p:cNvPr id="6708" name="Google Shape;6708;p8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8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8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8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2" name="Google Shape;6712;p87"/>
          <p:cNvGrpSpPr/>
          <p:nvPr/>
        </p:nvGrpSpPr>
        <p:grpSpPr>
          <a:xfrm>
            <a:off x="6376030" y="3952813"/>
            <a:ext cx="339411" cy="337211"/>
            <a:chOff x="5049575" y="4993600"/>
            <a:chExt cx="482050" cy="478925"/>
          </a:xfrm>
        </p:grpSpPr>
        <p:sp>
          <p:nvSpPr>
            <p:cNvPr id="6713" name="Google Shape;6713;p8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8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8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8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17" name="Google Shape;6717;p8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718" name="Google Shape;6718;p8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22" name="Shape 6722"/>
        <p:cNvGrpSpPr/>
        <p:nvPr/>
      </p:nvGrpSpPr>
      <p:grpSpPr>
        <a:xfrm>
          <a:off x="0" y="0"/>
          <a:ext cx="0" cy="0"/>
          <a:chOff x="0" y="0"/>
          <a:chExt cx="0" cy="0"/>
        </a:xfrm>
      </p:grpSpPr>
      <p:grpSp>
        <p:nvGrpSpPr>
          <p:cNvPr id="6723" name="Google Shape;6723;p88"/>
          <p:cNvGrpSpPr/>
          <p:nvPr/>
        </p:nvGrpSpPr>
        <p:grpSpPr>
          <a:xfrm>
            <a:off x="876361" y="1308054"/>
            <a:ext cx="322099" cy="370529"/>
            <a:chOff x="-42971725" y="3217825"/>
            <a:chExt cx="275675" cy="317125"/>
          </a:xfrm>
        </p:grpSpPr>
        <p:sp>
          <p:nvSpPr>
            <p:cNvPr id="6724" name="Google Shape;6724;p8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88"/>
          <p:cNvGrpSpPr/>
          <p:nvPr/>
        </p:nvGrpSpPr>
        <p:grpSpPr>
          <a:xfrm>
            <a:off x="848276" y="1776710"/>
            <a:ext cx="378270" cy="337551"/>
            <a:chOff x="-42996150" y="3612600"/>
            <a:chExt cx="323750" cy="288900"/>
          </a:xfrm>
        </p:grpSpPr>
        <p:sp>
          <p:nvSpPr>
            <p:cNvPr id="6728" name="Google Shape;6728;p8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88"/>
          <p:cNvGrpSpPr/>
          <p:nvPr/>
        </p:nvGrpSpPr>
        <p:grpSpPr>
          <a:xfrm>
            <a:off x="851036" y="2186080"/>
            <a:ext cx="372749" cy="370909"/>
            <a:chOff x="-42994575" y="3950300"/>
            <a:chExt cx="319025" cy="317450"/>
          </a:xfrm>
        </p:grpSpPr>
        <p:sp>
          <p:nvSpPr>
            <p:cNvPr id="6732" name="Google Shape;6732;p8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8"/>
          <p:cNvGrpSpPr/>
          <p:nvPr/>
        </p:nvGrpSpPr>
        <p:grpSpPr>
          <a:xfrm>
            <a:off x="3004431" y="1332912"/>
            <a:ext cx="371785" cy="370879"/>
            <a:chOff x="-41111350" y="3239100"/>
            <a:chExt cx="318200" cy="317425"/>
          </a:xfrm>
        </p:grpSpPr>
        <p:sp>
          <p:nvSpPr>
            <p:cNvPr id="6736" name="Google Shape;6736;p8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8"/>
          <p:cNvGrpSpPr/>
          <p:nvPr/>
        </p:nvGrpSpPr>
        <p:grpSpPr>
          <a:xfrm>
            <a:off x="3000751" y="1768444"/>
            <a:ext cx="379146" cy="370967"/>
            <a:chOff x="-41117650" y="3605525"/>
            <a:chExt cx="324500" cy="317500"/>
          </a:xfrm>
        </p:grpSpPr>
        <p:sp>
          <p:nvSpPr>
            <p:cNvPr id="6741" name="Google Shape;6741;p8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8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88"/>
          <p:cNvGrpSpPr/>
          <p:nvPr/>
        </p:nvGrpSpPr>
        <p:grpSpPr>
          <a:xfrm>
            <a:off x="1827005" y="2659967"/>
            <a:ext cx="216271" cy="371814"/>
            <a:chOff x="-39205300" y="3220175"/>
            <a:chExt cx="185100" cy="318225"/>
          </a:xfrm>
        </p:grpSpPr>
        <p:sp>
          <p:nvSpPr>
            <p:cNvPr id="6746" name="Google Shape;6746;p8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88"/>
          <p:cNvGrpSpPr/>
          <p:nvPr/>
        </p:nvGrpSpPr>
        <p:grpSpPr>
          <a:xfrm>
            <a:off x="1792533" y="3120038"/>
            <a:ext cx="300016" cy="369273"/>
            <a:chOff x="-39248625" y="3588600"/>
            <a:chExt cx="256775" cy="316050"/>
          </a:xfrm>
        </p:grpSpPr>
        <p:sp>
          <p:nvSpPr>
            <p:cNvPr id="6749" name="Google Shape;6749;p8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1" name="Google Shape;6751;p8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3" name="Google Shape;6753;p88"/>
          <p:cNvGrpSpPr/>
          <p:nvPr/>
        </p:nvGrpSpPr>
        <p:grpSpPr>
          <a:xfrm>
            <a:off x="1243246" y="1308054"/>
            <a:ext cx="429504" cy="370879"/>
            <a:chOff x="-42651700" y="3217825"/>
            <a:chExt cx="367600" cy="317425"/>
          </a:xfrm>
        </p:grpSpPr>
        <p:sp>
          <p:nvSpPr>
            <p:cNvPr id="6754" name="Google Shape;6754;p8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88"/>
          <p:cNvGrpSpPr/>
          <p:nvPr/>
        </p:nvGrpSpPr>
        <p:grpSpPr>
          <a:xfrm>
            <a:off x="1278678" y="1747704"/>
            <a:ext cx="358640" cy="363226"/>
            <a:chOff x="-42617300" y="3587775"/>
            <a:chExt cx="306950" cy="310875"/>
          </a:xfrm>
        </p:grpSpPr>
        <p:sp>
          <p:nvSpPr>
            <p:cNvPr id="6759" name="Google Shape;6759;p8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1" name="Google Shape;6761;p8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2" name="Google Shape;6762;p88"/>
          <p:cNvGrpSpPr/>
          <p:nvPr/>
        </p:nvGrpSpPr>
        <p:grpSpPr>
          <a:xfrm>
            <a:off x="3450506" y="1332445"/>
            <a:ext cx="376926" cy="370324"/>
            <a:chOff x="-40748275" y="3238700"/>
            <a:chExt cx="322600" cy="316950"/>
          </a:xfrm>
        </p:grpSpPr>
        <p:sp>
          <p:nvSpPr>
            <p:cNvPr id="6763" name="Google Shape;6763;p8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8"/>
          <p:cNvGrpSpPr/>
          <p:nvPr/>
        </p:nvGrpSpPr>
        <p:grpSpPr>
          <a:xfrm>
            <a:off x="3453062" y="1800429"/>
            <a:ext cx="371814" cy="338690"/>
            <a:chOff x="-40745125" y="3632900"/>
            <a:chExt cx="318225" cy="289875"/>
          </a:xfrm>
        </p:grpSpPr>
        <p:sp>
          <p:nvSpPr>
            <p:cNvPr id="6770" name="Google Shape;6770;p8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88"/>
          <p:cNvGrpSpPr/>
          <p:nvPr/>
        </p:nvGrpSpPr>
        <p:grpSpPr>
          <a:xfrm>
            <a:off x="3457209" y="2211639"/>
            <a:ext cx="363518" cy="370178"/>
            <a:chOff x="-40742750" y="3972175"/>
            <a:chExt cx="311125" cy="316825"/>
          </a:xfrm>
        </p:grpSpPr>
        <p:sp>
          <p:nvSpPr>
            <p:cNvPr id="6778" name="Google Shape;6778;p8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8"/>
          <p:cNvGrpSpPr/>
          <p:nvPr/>
        </p:nvGrpSpPr>
        <p:grpSpPr>
          <a:xfrm>
            <a:off x="2239871" y="2661807"/>
            <a:ext cx="266892" cy="369974"/>
            <a:chOff x="-38860325" y="3221750"/>
            <a:chExt cx="228425" cy="316650"/>
          </a:xfrm>
        </p:grpSpPr>
        <p:sp>
          <p:nvSpPr>
            <p:cNvPr id="6781" name="Google Shape;6781;p8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8"/>
          <p:cNvGrpSpPr/>
          <p:nvPr/>
        </p:nvGrpSpPr>
        <p:grpSpPr>
          <a:xfrm>
            <a:off x="2190678" y="3123864"/>
            <a:ext cx="380081" cy="367111"/>
            <a:chOff x="-38905225" y="3591875"/>
            <a:chExt cx="325300" cy="314200"/>
          </a:xfrm>
        </p:grpSpPr>
        <p:sp>
          <p:nvSpPr>
            <p:cNvPr id="6786" name="Google Shape;6786;p8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9" name="Google Shape;6789;p8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0" name="Google Shape;6790;p88"/>
          <p:cNvGrpSpPr/>
          <p:nvPr/>
        </p:nvGrpSpPr>
        <p:grpSpPr>
          <a:xfrm>
            <a:off x="3997427" y="3108944"/>
            <a:ext cx="290815" cy="369740"/>
            <a:chOff x="-37370925" y="3579105"/>
            <a:chExt cx="248900" cy="316450"/>
          </a:xfrm>
        </p:grpSpPr>
        <p:sp>
          <p:nvSpPr>
            <p:cNvPr id="6791" name="Google Shape;6791;p8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3" name="Google Shape;6793;p8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5" name="Google Shape;6795;p88"/>
          <p:cNvGrpSpPr/>
          <p:nvPr/>
        </p:nvGrpSpPr>
        <p:grpSpPr>
          <a:xfrm>
            <a:off x="1690803" y="2187015"/>
            <a:ext cx="371814" cy="369974"/>
            <a:chOff x="-42259725" y="3951100"/>
            <a:chExt cx="318225" cy="316650"/>
          </a:xfrm>
        </p:grpSpPr>
        <p:sp>
          <p:nvSpPr>
            <p:cNvPr id="6796" name="Google Shape;6796;p8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88"/>
          <p:cNvGrpSpPr/>
          <p:nvPr/>
        </p:nvGrpSpPr>
        <p:grpSpPr>
          <a:xfrm>
            <a:off x="3889164" y="1366036"/>
            <a:ext cx="370879" cy="337755"/>
            <a:chOff x="-40378075" y="3267450"/>
            <a:chExt cx="317425" cy="289075"/>
          </a:xfrm>
        </p:grpSpPr>
        <p:sp>
          <p:nvSpPr>
            <p:cNvPr id="6799" name="Google Shape;6799;p8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8"/>
          <p:cNvGrpSpPr/>
          <p:nvPr/>
        </p:nvGrpSpPr>
        <p:grpSpPr>
          <a:xfrm>
            <a:off x="3892830" y="1767304"/>
            <a:ext cx="363548" cy="369974"/>
            <a:chOff x="-40372575" y="3604550"/>
            <a:chExt cx="311150" cy="316650"/>
          </a:xfrm>
        </p:grpSpPr>
        <p:sp>
          <p:nvSpPr>
            <p:cNvPr id="6804" name="Google Shape;6804;p8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7" name="Google Shape;6807;p8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8" name="Google Shape;6808;p88"/>
          <p:cNvGrpSpPr/>
          <p:nvPr/>
        </p:nvGrpSpPr>
        <p:grpSpPr>
          <a:xfrm>
            <a:off x="2616780" y="2659967"/>
            <a:ext cx="399038" cy="372165"/>
            <a:chOff x="-38542250" y="3220175"/>
            <a:chExt cx="341525" cy="318525"/>
          </a:xfrm>
        </p:grpSpPr>
        <p:sp>
          <p:nvSpPr>
            <p:cNvPr id="6809" name="Google Shape;6809;p8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8"/>
          <p:cNvGrpSpPr/>
          <p:nvPr/>
        </p:nvGrpSpPr>
        <p:grpSpPr>
          <a:xfrm>
            <a:off x="2638712" y="3119337"/>
            <a:ext cx="369974" cy="369068"/>
            <a:chOff x="-38537400" y="3588000"/>
            <a:chExt cx="316650" cy="315875"/>
          </a:xfrm>
        </p:grpSpPr>
        <p:sp>
          <p:nvSpPr>
            <p:cNvPr id="6813" name="Google Shape;6813;p8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8"/>
          <p:cNvGrpSpPr/>
          <p:nvPr/>
        </p:nvGrpSpPr>
        <p:grpSpPr>
          <a:xfrm>
            <a:off x="2637792" y="3576866"/>
            <a:ext cx="371814" cy="369974"/>
            <a:chOff x="-38538975" y="3954250"/>
            <a:chExt cx="318225" cy="316650"/>
          </a:xfrm>
        </p:grpSpPr>
        <p:sp>
          <p:nvSpPr>
            <p:cNvPr id="6818" name="Google Shape;6818;p8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88"/>
          <p:cNvGrpSpPr/>
          <p:nvPr/>
        </p:nvGrpSpPr>
        <p:grpSpPr>
          <a:xfrm>
            <a:off x="3955104" y="3571793"/>
            <a:ext cx="375465" cy="371814"/>
            <a:chOff x="-37385100" y="3949908"/>
            <a:chExt cx="321350" cy="318225"/>
          </a:xfrm>
        </p:grpSpPr>
        <p:sp>
          <p:nvSpPr>
            <p:cNvPr id="6821" name="Google Shape;6821;p8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88"/>
          <p:cNvGrpSpPr/>
          <p:nvPr/>
        </p:nvGrpSpPr>
        <p:grpSpPr>
          <a:xfrm>
            <a:off x="2130763" y="1307353"/>
            <a:ext cx="370909" cy="370675"/>
            <a:chOff x="-41895050" y="3217225"/>
            <a:chExt cx="317450" cy="317250"/>
          </a:xfrm>
        </p:grpSpPr>
        <p:sp>
          <p:nvSpPr>
            <p:cNvPr id="6824" name="Google Shape;6824;p8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8"/>
          <p:cNvGrpSpPr/>
          <p:nvPr/>
        </p:nvGrpSpPr>
        <p:grpSpPr>
          <a:xfrm>
            <a:off x="2130310" y="1744287"/>
            <a:ext cx="371814" cy="369974"/>
            <a:chOff x="-41893475" y="3584850"/>
            <a:chExt cx="318225" cy="316650"/>
          </a:xfrm>
        </p:grpSpPr>
        <p:sp>
          <p:nvSpPr>
            <p:cNvPr id="6830" name="Google Shape;6830;p8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4" name="Google Shape;6834;p8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6" name="Google Shape;6836;p88"/>
          <p:cNvGrpSpPr/>
          <p:nvPr/>
        </p:nvGrpSpPr>
        <p:grpSpPr>
          <a:xfrm>
            <a:off x="900338" y="3139579"/>
            <a:ext cx="337522" cy="370909"/>
            <a:chOff x="-39998250" y="3605325"/>
            <a:chExt cx="288875" cy="317450"/>
          </a:xfrm>
        </p:grpSpPr>
        <p:sp>
          <p:nvSpPr>
            <p:cNvPr id="6837" name="Google Shape;6837;p8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88"/>
          <p:cNvGrpSpPr/>
          <p:nvPr/>
        </p:nvGrpSpPr>
        <p:grpSpPr>
          <a:xfrm>
            <a:off x="884112" y="3598043"/>
            <a:ext cx="369974" cy="369945"/>
            <a:chOff x="-40011050" y="3972375"/>
            <a:chExt cx="316650" cy="316625"/>
          </a:xfrm>
        </p:grpSpPr>
        <p:sp>
          <p:nvSpPr>
            <p:cNvPr id="6840" name="Google Shape;6840;p8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8"/>
          <p:cNvGrpSpPr/>
          <p:nvPr/>
        </p:nvGrpSpPr>
        <p:grpSpPr>
          <a:xfrm>
            <a:off x="3116043" y="2662742"/>
            <a:ext cx="266921" cy="369039"/>
            <a:chOff x="-38129425" y="3222550"/>
            <a:chExt cx="228450" cy="315850"/>
          </a:xfrm>
        </p:grpSpPr>
        <p:sp>
          <p:nvSpPr>
            <p:cNvPr id="6843" name="Google Shape;6843;p8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88"/>
          <p:cNvGrpSpPr/>
          <p:nvPr/>
        </p:nvGrpSpPr>
        <p:grpSpPr>
          <a:xfrm>
            <a:off x="3071012" y="3119337"/>
            <a:ext cx="371785" cy="369974"/>
            <a:chOff x="-38172725" y="3588000"/>
            <a:chExt cx="318200" cy="316650"/>
          </a:xfrm>
        </p:grpSpPr>
        <p:sp>
          <p:nvSpPr>
            <p:cNvPr id="6846" name="Google Shape;6846;p8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8"/>
          <p:cNvGrpSpPr/>
          <p:nvPr/>
        </p:nvGrpSpPr>
        <p:grpSpPr>
          <a:xfrm>
            <a:off x="3146914" y="3577772"/>
            <a:ext cx="219981" cy="369974"/>
            <a:chOff x="-38109725" y="3955025"/>
            <a:chExt cx="188275" cy="316650"/>
          </a:xfrm>
        </p:grpSpPr>
        <p:sp>
          <p:nvSpPr>
            <p:cNvPr id="6855" name="Google Shape;6855;p8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7" name="Google Shape;6857;p8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8" name="Google Shape;6858;p88"/>
          <p:cNvGrpSpPr/>
          <p:nvPr/>
        </p:nvGrpSpPr>
        <p:grpSpPr>
          <a:xfrm>
            <a:off x="2562313" y="1309193"/>
            <a:ext cx="373654" cy="369068"/>
            <a:chOff x="-41530375" y="3218800"/>
            <a:chExt cx="319800" cy="315875"/>
          </a:xfrm>
        </p:grpSpPr>
        <p:sp>
          <p:nvSpPr>
            <p:cNvPr id="6859" name="Google Shape;6859;p8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88"/>
          <p:cNvGrpSpPr/>
          <p:nvPr/>
        </p:nvGrpSpPr>
        <p:grpSpPr>
          <a:xfrm>
            <a:off x="2564607" y="1824351"/>
            <a:ext cx="369068" cy="289004"/>
            <a:chOff x="-41526450" y="3653375"/>
            <a:chExt cx="315875" cy="247350"/>
          </a:xfrm>
        </p:grpSpPr>
        <p:sp>
          <p:nvSpPr>
            <p:cNvPr id="6862" name="Google Shape;6862;p8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88"/>
          <p:cNvGrpSpPr/>
          <p:nvPr/>
        </p:nvGrpSpPr>
        <p:grpSpPr>
          <a:xfrm>
            <a:off x="2565994" y="2187015"/>
            <a:ext cx="366293" cy="369974"/>
            <a:chOff x="-41526450" y="3951100"/>
            <a:chExt cx="313500" cy="316650"/>
          </a:xfrm>
        </p:grpSpPr>
        <p:sp>
          <p:nvSpPr>
            <p:cNvPr id="6865" name="Google Shape;6865;p8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88"/>
          <p:cNvGrpSpPr/>
          <p:nvPr/>
        </p:nvGrpSpPr>
        <p:grpSpPr>
          <a:xfrm>
            <a:off x="1331249" y="2681144"/>
            <a:ext cx="339595" cy="371814"/>
            <a:chOff x="-39625900" y="3238300"/>
            <a:chExt cx="290650" cy="318225"/>
          </a:xfrm>
        </p:grpSpPr>
        <p:sp>
          <p:nvSpPr>
            <p:cNvPr id="6869" name="Google Shape;6869;p8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1" name="Google Shape;6871;p8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2" name="Google Shape;6872;p88"/>
          <p:cNvGrpSpPr/>
          <p:nvPr/>
        </p:nvGrpSpPr>
        <p:grpSpPr>
          <a:xfrm>
            <a:off x="1325300" y="3597605"/>
            <a:ext cx="366293" cy="370441"/>
            <a:chOff x="-39647175" y="3972000"/>
            <a:chExt cx="313500" cy="317050"/>
          </a:xfrm>
        </p:grpSpPr>
        <p:sp>
          <p:nvSpPr>
            <p:cNvPr id="6873" name="Google Shape;6873;p8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8"/>
          <p:cNvGrpSpPr/>
          <p:nvPr/>
        </p:nvGrpSpPr>
        <p:grpSpPr>
          <a:xfrm>
            <a:off x="3494427" y="2661603"/>
            <a:ext cx="375495" cy="370879"/>
            <a:chOff x="-37808850" y="3221575"/>
            <a:chExt cx="321375" cy="317425"/>
          </a:xfrm>
        </p:grpSpPr>
        <p:sp>
          <p:nvSpPr>
            <p:cNvPr id="6877" name="Google Shape;6877;p8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8"/>
          <p:cNvGrpSpPr/>
          <p:nvPr/>
        </p:nvGrpSpPr>
        <p:grpSpPr>
          <a:xfrm>
            <a:off x="3503201" y="3183634"/>
            <a:ext cx="372749" cy="241158"/>
            <a:chOff x="-37806500" y="3643030"/>
            <a:chExt cx="319025" cy="206400"/>
          </a:xfrm>
        </p:grpSpPr>
        <p:sp>
          <p:nvSpPr>
            <p:cNvPr id="6880" name="Google Shape;6880;p8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88"/>
          <p:cNvGrpSpPr/>
          <p:nvPr/>
        </p:nvGrpSpPr>
        <p:grpSpPr>
          <a:xfrm>
            <a:off x="3505508" y="3575931"/>
            <a:ext cx="368134" cy="371814"/>
            <a:chOff x="-37804925" y="3953450"/>
            <a:chExt cx="315075" cy="318225"/>
          </a:xfrm>
        </p:grpSpPr>
        <p:sp>
          <p:nvSpPr>
            <p:cNvPr id="6883" name="Google Shape;6883;p8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8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7" name="Google Shape;6887;p88"/>
          <p:cNvGrpSpPr/>
          <p:nvPr/>
        </p:nvGrpSpPr>
        <p:grpSpPr>
          <a:xfrm>
            <a:off x="4860977" y="1328538"/>
            <a:ext cx="355663" cy="308725"/>
            <a:chOff x="-28462125" y="3199700"/>
            <a:chExt cx="298550" cy="259150"/>
          </a:xfrm>
        </p:grpSpPr>
        <p:sp>
          <p:nvSpPr>
            <p:cNvPr id="6888" name="Google Shape;6888;p8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88"/>
          <p:cNvGrpSpPr/>
          <p:nvPr/>
        </p:nvGrpSpPr>
        <p:grpSpPr>
          <a:xfrm>
            <a:off x="4861930" y="1763228"/>
            <a:ext cx="353757" cy="352833"/>
            <a:chOff x="-28461325" y="3545475"/>
            <a:chExt cx="296950" cy="296175"/>
          </a:xfrm>
        </p:grpSpPr>
        <p:sp>
          <p:nvSpPr>
            <p:cNvPr id="6892" name="Google Shape;6892;p8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88"/>
          <p:cNvGrpSpPr/>
          <p:nvPr/>
        </p:nvGrpSpPr>
        <p:grpSpPr>
          <a:xfrm>
            <a:off x="4858162" y="2213272"/>
            <a:ext cx="361292" cy="352803"/>
            <a:chOff x="-28463700" y="3914875"/>
            <a:chExt cx="303275" cy="296150"/>
          </a:xfrm>
        </p:grpSpPr>
        <p:sp>
          <p:nvSpPr>
            <p:cNvPr id="6899" name="Google Shape;6899;p8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8"/>
          <p:cNvGrpSpPr/>
          <p:nvPr/>
        </p:nvGrpSpPr>
        <p:grpSpPr>
          <a:xfrm>
            <a:off x="7092947" y="1369355"/>
            <a:ext cx="351880" cy="227092"/>
            <a:chOff x="-26573400" y="3224125"/>
            <a:chExt cx="295375" cy="190625"/>
          </a:xfrm>
        </p:grpSpPr>
        <p:sp>
          <p:nvSpPr>
            <p:cNvPr id="6902" name="Google Shape;6902;p8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88"/>
          <p:cNvGrpSpPr/>
          <p:nvPr/>
        </p:nvGrpSpPr>
        <p:grpSpPr>
          <a:xfrm>
            <a:off x="7092947" y="1763690"/>
            <a:ext cx="351880" cy="351910"/>
            <a:chOff x="-26573400" y="3546250"/>
            <a:chExt cx="295375" cy="295400"/>
          </a:xfrm>
        </p:grpSpPr>
        <p:sp>
          <p:nvSpPr>
            <p:cNvPr id="6905" name="Google Shape;6905;p8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88"/>
          <p:cNvGrpSpPr/>
          <p:nvPr/>
        </p:nvGrpSpPr>
        <p:grpSpPr>
          <a:xfrm>
            <a:off x="7081228" y="2213599"/>
            <a:ext cx="375319" cy="352148"/>
            <a:chOff x="-26583625" y="3917025"/>
            <a:chExt cx="315050" cy="295600"/>
          </a:xfrm>
        </p:grpSpPr>
        <p:sp>
          <p:nvSpPr>
            <p:cNvPr id="6911" name="Google Shape;6911;p8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5" name="Google Shape;6915;p8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6" name="Google Shape;6916;p88"/>
          <p:cNvGrpSpPr/>
          <p:nvPr/>
        </p:nvGrpSpPr>
        <p:grpSpPr>
          <a:xfrm>
            <a:off x="5779742" y="3172629"/>
            <a:ext cx="289039" cy="352833"/>
            <a:chOff x="-24694925" y="3518700"/>
            <a:chExt cx="242625" cy="296175"/>
          </a:xfrm>
        </p:grpSpPr>
        <p:sp>
          <p:nvSpPr>
            <p:cNvPr id="6917" name="Google Shape;6917;p8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88"/>
          <p:cNvGrpSpPr/>
          <p:nvPr/>
        </p:nvGrpSpPr>
        <p:grpSpPr>
          <a:xfrm>
            <a:off x="5779280" y="3622657"/>
            <a:ext cx="289962" cy="352833"/>
            <a:chOff x="-24709100" y="3888875"/>
            <a:chExt cx="243400" cy="296175"/>
          </a:xfrm>
        </p:grpSpPr>
        <p:sp>
          <p:nvSpPr>
            <p:cNvPr id="6922" name="Google Shape;6922;p8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88"/>
          <p:cNvGrpSpPr/>
          <p:nvPr/>
        </p:nvGrpSpPr>
        <p:grpSpPr>
          <a:xfrm>
            <a:off x="7979280" y="2695320"/>
            <a:ext cx="356556" cy="349557"/>
            <a:chOff x="-22863675" y="3131775"/>
            <a:chExt cx="299300" cy="293425"/>
          </a:xfrm>
        </p:grpSpPr>
        <p:sp>
          <p:nvSpPr>
            <p:cNvPr id="6926" name="Google Shape;6926;p8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8"/>
          <p:cNvGrpSpPr/>
          <p:nvPr/>
        </p:nvGrpSpPr>
        <p:grpSpPr>
          <a:xfrm>
            <a:off x="5322144" y="1306499"/>
            <a:ext cx="310602" cy="352803"/>
            <a:chOff x="-28069875" y="3175300"/>
            <a:chExt cx="260725" cy="296150"/>
          </a:xfrm>
        </p:grpSpPr>
        <p:sp>
          <p:nvSpPr>
            <p:cNvPr id="6930" name="Google Shape;6930;p8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9" name="Google Shape;6939;p8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0" name="Google Shape;6940;p88"/>
          <p:cNvGrpSpPr/>
          <p:nvPr/>
        </p:nvGrpSpPr>
        <p:grpSpPr>
          <a:xfrm>
            <a:off x="5363423" y="2213733"/>
            <a:ext cx="228045" cy="351880"/>
            <a:chOff x="-28032075" y="3916450"/>
            <a:chExt cx="191425" cy="295375"/>
          </a:xfrm>
        </p:grpSpPr>
        <p:sp>
          <p:nvSpPr>
            <p:cNvPr id="6941" name="Google Shape;6941;p8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88"/>
          <p:cNvGrpSpPr/>
          <p:nvPr/>
        </p:nvGrpSpPr>
        <p:grpSpPr>
          <a:xfrm>
            <a:off x="7528769" y="1306484"/>
            <a:ext cx="352833" cy="352833"/>
            <a:chOff x="-26201650" y="3176075"/>
            <a:chExt cx="296175" cy="296175"/>
          </a:xfrm>
        </p:grpSpPr>
        <p:sp>
          <p:nvSpPr>
            <p:cNvPr id="6945" name="Google Shape;6945;p8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8"/>
          <p:cNvGrpSpPr/>
          <p:nvPr/>
        </p:nvGrpSpPr>
        <p:grpSpPr>
          <a:xfrm>
            <a:off x="7528293" y="1763705"/>
            <a:ext cx="353786" cy="351880"/>
            <a:chOff x="-26204800" y="3547050"/>
            <a:chExt cx="296975" cy="295375"/>
          </a:xfrm>
        </p:grpSpPr>
        <p:sp>
          <p:nvSpPr>
            <p:cNvPr id="6948" name="Google Shape;6948;p8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0" name="Google Shape;6950;p8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1" name="Google Shape;6951;p88"/>
          <p:cNvGrpSpPr/>
          <p:nvPr/>
        </p:nvGrpSpPr>
        <p:grpSpPr>
          <a:xfrm>
            <a:off x="6199548" y="2693683"/>
            <a:ext cx="345328" cy="352833"/>
            <a:chOff x="-24353875" y="3147725"/>
            <a:chExt cx="289875" cy="296175"/>
          </a:xfrm>
        </p:grpSpPr>
        <p:sp>
          <p:nvSpPr>
            <p:cNvPr id="6952" name="Google Shape;6952;p8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8"/>
          <p:cNvGrpSpPr/>
          <p:nvPr/>
        </p:nvGrpSpPr>
        <p:grpSpPr>
          <a:xfrm>
            <a:off x="6207530" y="3173090"/>
            <a:ext cx="329365" cy="351910"/>
            <a:chOff x="-24344425" y="3519475"/>
            <a:chExt cx="276475" cy="295400"/>
          </a:xfrm>
        </p:grpSpPr>
        <p:sp>
          <p:nvSpPr>
            <p:cNvPr id="6955" name="Google Shape;6955;p8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8"/>
          <p:cNvGrpSpPr/>
          <p:nvPr/>
        </p:nvGrpSpPr>
        <p:grpSpPr>
          <a:xfrm>
            <a:off x="6197210" y="3625010"/>
            <a:ext cx="350004" cy="348128"/>
            <a:chOff x="-24353075" y="3891250"/>
            <a:chExt cx="293800" cy="292225"/>
          </a:xfrm>
        </p:grpSpPr>
        <p:sp>
          <p:nvSpPr>
            <p:cNvPr id="6958" name="Google Shape;6958;p8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88"/>
          <p:cNvGrpSpPr/>
          <p:nvPr/>
        </p:nvGrpSpPr>
        <p:grpSpPr>
          <a:xfrm>
            <a:off x="7980681" y="3173313"/>
            <a:ext cx="353757" cy="351463"/>
            <a:chOff x="-22845575" y="3504075"/>
            <a:chExt cx="296950" cy="295025"/>
          </a:xfrm>
        </p:grpSpPr>
        <p:sp>
          <p:nvSpPr>
            <p:cNvPr id="6961" name="Google Shape;6961;p8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8"/>
          <p:cNvGrpSpPr/>
          <p:nvPr/>
        </p:nvGrpSpPr>
        <p:grpSpPr>
          <a:xfrm>
            <a:off x="5773862" y="1306961"/>
            <a:ext cx="299344" cy="351880"/>
            <a:chOff x="-27691025" y="3175300"/>
            <a:chExt cx="251275" cy="295375"/>
          </a:xfrm>
        </p:grpSpPr>
        <p:sp>
          <p:nvSpPr>
            <p:cNvPr id="6964" name="Google Shape;6964;p8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8"/>
          <p:cNvGrpSpPr/>
          <p:nvPr/>
        </p:nvGrpSpPr>
        <p:grpSpPr>
          <a:xfrm>
            <a:off x="5746179" y="1825637"/>
            <a:ext cx="354710" cy="228015"/>
            <a:chOff x="-27721750" y="3598250"/>
            <a:chExt cx="297750" cy="191400"/>
          </a:xfrm>
        </p:grpSpPr>
        <p:sp>
          <p:nvSpPr>
            <p:cNvPr id="6969" name="Google Shape;6969;p8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8"/>
          <p:cNvGrpSpPr/>
          <p:nvPr/>
        </p:nvGrpSpPr>
        <p:grpSpPr>
          <a:xfrm>
            <a:off x="5747579" y="2219183"/>
            <a:ext cx="351910" cy="340980"/>
            <a:chOff x="-27719400" y="3925600"/>
            <a:chExt cx="295400" cy="286225"/>
          </a:xfrm>
        </p:grpSpPr>
        <p:sp>
          <p:nvSpPr>
            <p:cNvPr id="6972" name="Google Shape;6972;p8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88"/>
          <p:cNvGrpSpPr/>
          <p:nvPr/>
        </p:nvGrpSpPr>
        <p:grpSpPr>
          <a:xfrm>
            <a:off x="7968851" y="1306023"/>
            <a:ext cx="353757" cy="353757"/>
            <a:chOff x="-25834600" y="3176875"/>
            <a:chExt cx="296950" cy="296950"/>
          </a:xfrm>
        </p:grpSpPr>
        <p:sp>
          <p:nvSpPr>
            <p:cNvPr id="6975" name="Google Shape;6975;p8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8"/>
          <p:cNvGrpSpPr/>
          <p:nvPr/>
        </p:nvGrpSpPr>
        <p:grpSpPr>
          <a:xfrm>
            <a:off x="7968851" y="1774024"/>
            <a:ext cx="353757" cy="331241"/>
            <a:chOff x="-25834600" y="3564375"/>
            <a:chExt cx="296950" cy="278050"/>
          </a:xfrm>
        </p:grpSpPr>
        <p:sp>
          <p:nvSpPr>
            <p:cNvPr id="6981" name="Google Shape;6981;p8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88"/>
          <p:cNvGrpSpPr/>
          <p:nvPr/>
        </p:nvGrpSpPr>
        <p:grpSpPr>
          <a:xfrm>
            <a:off x="7966974" y="2213376"/>
            <a:ext cx="357509" cy="352595"/>
            <a:chOff x="-25834600" y="3915850"/>
            <a:chExt cx="300100" cy="295975"/>
          </a:xfrm>
        </p:grpSpPr>
        <p:sp>
          <p:nvSpPr>
            <p:cNvPr id="6990" name="Google Shape;6990;p8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88"/>
          <p:cNvGrpSpPr/>
          <p:nvPr/>
        </p:nvGrpSpPr>
        <p:grpSpPr>
          <a:xfrm>
            <a:off x="6702402" y="2694606"/>
            <a:ext cx="228968" cy="350987"/>
            <a:chOff x="-23930925" y="3149300"/>
            <a:chExt cx="192200" cy="294625"/>
          </a:xfrm>
        </p:grpSpPr>
        <p:sp>
          <p:nvSpPr>
            <p:cNvPr id="6994" name="Google Shape;6994;p8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8"/>
          <p:cNvGrpSpPr/>
          <p:nvPr/>
        </p:nvGrpSpPr>
        <p:grpSpPr>
          <a:xfrm>
            <a:off x="6659232" y="3173090"/>
            <a:ext cx="315307" cy="351910"/>
            <a:chOff x="-23962425" y="3519475"/>
            <a:chExt cx="264675" cy="295400"/>
          </a:xfrm>
        </p:grpSpPr>
        <p:sp>
          <p:nvSpPr>
            <p:cNvPr id="6999" name="Google Shape;6999;p8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1" name="Google Shape;7001;p8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2" name="Google Shape;7002;p88"/>
          <p:cNvGrpSpPr/>
          <p:nvPr/>
        </p:nvGrpSpPr>
        <p:grpSpPr>
          <a:xfrm>
            <a:off x="8037908" y="3623134"/>
            <a:ext cx="239302" cy="351880"/>
            <a:chOff x="-22788075" y="3904625"/>
            <a:chExt cx="200875" cy="295375"/>
          </a:xfrm>
        </p:grpSpPr>
        <p:sp>
          <p:nvSpPr>
            <p:cNvPr id="7003" name="Google Shape;7003;p8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88"/>
          <p:cNvGrpSpPr/>
          <p:nvPr/>
        </p:nvGrpSpPr>
        <p:grpSpPr>
          <a:xfrm>
            <a:off x="6193206" y="1306499"/>
            <a:ext cx="354710" cy="352803"/>
            <a:chOff x="-27351575" y="3175300"/>
            <a:chExt cx="297750" cy="296150"/>
          </a:xfrm>
        </p:grpSpPr>
        <p:sp>
          <p:nvSpPr>
            <p:cNvPr id="7008" name="Google Shape;7008;p8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8"/>
          <p:cNvGrpSpPr/>
          <p:nvPr/>
        </p:nvGrpSpPr>
        <p:grpSpPr>
          <a:xfrm>
            <a:off x="6235914" y="1763109"/>
            <a:ext cx="269293" cy="353072"/>
            <a:chOff x="-27313750" y="3545275"/>
            <a:chExt cx="226050" cy="296375"/>
          </a:xfrm>
        </p:grpSpPr>
        <p:sp>
          <p:nvSpPr>
            <p:cNvPr id="7013" name="Google Shape;7013;p8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8"/>
          <p:cNvGrpSpPr/>
          <p:nvPr/>
        </p:nvGrpSpPr>
        <p:grpSpPr>
          <a:xfrm>
            <a:off x="6193206" y="2211380"/>
            <a:ext cx="354710" cy="356586"/>
            <a:chOff x="-27351575" y="3915650"/>
            <a:chExt cx="297750" cy="299325"/>
          </a:xfrm>
        </p:grpSpPr>
        <p:sp>
          <p:nvSpPr>
            <p:cNvPr id="7017" name="Google Shape;7017;p8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88"/>
          <p:cNvGrpSpPr/>
          <p:nvPr/>
        </p:nvGrpSpPr>
        <p:grpSpPr>
          <a:xfrm>
            <a:off x="4880696" y="2693579"/>
            <a:ext cx="319060" cy="353042"/>
            <a:chOff x="-25445525" y="3175900"/>
            <a:chExt cx="267825" cy="296350"/>
          </a:xfrm>
        </p:grpSpPr>
        <p:sp>
          <p:nvSpPr>
            <p:cNvPr id="7020" name="Google Shape;7020;p8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8"/>
          <p:cNvGrpSpPr/>
          <p:nvPr/>
        </p:nvGrpSpPr>
        <p:grpSpPr>
          <a:xfrm>
            <a:off x="4862410" y="3183902"/>
            <a:ext cx="355633" cy="330288"/>
            <a:chOff x="-25465200" y="3565175"/>
            <a:chExt cx="298525" cy="277250"/>
          </a:xfrm>
        </p:grpSpPr>
        <p:sp>
          <p:nvSpPr>
            <p:cNvPr id="7024" name="Google Shape;7024;p8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8"/>
          <p:cNvGrpSpPr/>
          <p:nvPr/>
        </p:nvGrpSpPr>
        <p:grpSpPr>
          <a:xfrm>
            <a:off x="4861948" y="3623432"/>
            <a:ext cx="356556" cy="351285"/>
            <a:chOff x="-25465200" y="3916150"/>
            <a:chExt cx="299300" cy="294875"/>
          </a:xfrm>
        </p:grpSpPr>
        <p:sp>
          <p:nvSpPr>
            <p:cNvPr id="7027" name="Google Shape;7027;p8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8"/>
          <p:cNvGrpSpPr/>
          <p:nvPr/>
        </p:nvGrpSpPr>
        <p:grpSpPr>
          <a:xfrm>
            <a:off x="7089388" y="2693698"/>
            <a:ext cx="351880" cy="352803"/>
            <a:chOff x="-23615075" y="3148525"/>
            <a:chExt cx="295375" cy="296150"/>
          </a:xfrm>
        </p:grpSpPr>
        <p:sp>
          <p:nvSpPr>
            <p:cNvPr id="7030" name="Google Shape;7030;p8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4" name="Google Shape;7034;p8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5" name="Google Shape;7035;p88"/>
          <p:cNvGrpSpPr/>
          <p:nvPr/>
        </p:nvGrpSpPr>
        <p:grpSpPr>
          <a:xfrm>
            <a:off x="7088911" y="3632977"/>
            <a:ext cx="352833" cy="332194"/>
            <a:chOff x="-23615075" y="3906200"/>
            <a:chExt cx="296175" cy="278850"/>
          </a:xfrm>
        </p:grpSpPr>
        <p:sp>
          <p:nvSpPr>
            <p:cNvPr id="7036" name="Google Shape;7036;p8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9" name="Google Shape;7039;p8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0" name="Google Shape;7040;p88"/>
          <p:cNvGrpSpPr/>
          <p:nvPr/>
        </p:nvGrpSpPr>
        <p:grpSpPr>
          <a:xfrm>
            <a:off x="6637880" y="1306618"/>
            <a:ext cx="353757" cy="352565"/>
            <a:chOff x="-26980600" y="3175500"/>
            <a:chExt cx="296950" cy="295950"/>
          </a:xfrm>
        </p:grpSpPr>
        <p:sp>
          <p:nvSpPr>
            <p:cNvPr id="7041" name="Google Shape;7041;p8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4" name="Google Shape;7044;p8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5" name="Google Shape;7045;p88"/>
          <p:cNvGrpSpPr/>
          <p:nvPr/>
        </p:nvGrpSpPr>
        <p:grpSpPr>
          <a:xfrm>
            <a:off x="6638357" y="2245154"/>
            <a:ext cx="352803" cy="289039"/>
            <a:chOff x="-26981375" y="3951875"/>
            <a:chExt cx="296150" cy="242625"/>
          </a:xfrm>
        </p:grpSpPr>
        <p:sp>
          <p:nvSpPr>
            <p:cNvPr id="7046" name="Google Shape;7046;p8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8"/>
          <p:cNvGrpSpPr/>
          <p:nvPr/>
        </p:nvGrpSpPr>
        <p:grpSpPr>
          <a:xfrm>
            <a:off x="5303399" y="2692745"/>
            <a:ext cx="351910" cy="354710"/>
            <a:chOff x="-25094250" y="3176075"/>
            <a:chExt cx="295400" cy="297750"/>
          </a:xfrm>
        </p:grpSpPr>
        <p:sp>
          <p:nvSpPr>
            <p:cNvPr id="7050" name="Google Shape;7050;p8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8"/>
          <p:cNvGrpSpPr/>
          <p:nvPr/>
        </p:nvGrpSpPr>
        <p:grpSpPr>
          <a:xfrm>
            <a:off x="5303399" y="3173106"/>
            <a:ext cx="351910" cy="351880"/>
            <a:chOff x="-25094250" y="3547050"/>
            <a:chExt cx="295400" cy="295375"/>
          </a:xfrm>
        </p:grpSpPr>
        <p:sp>
          <p:nvSpPr>
            <p:cNvPr id="7054" name="Google Shape;7054;p8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9" name="Google Shape;7059;p8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0" name="Google Shape;7060;p88"/>
          <p:cNvGrpSpPr/>
          <p:nvPr/>
        </p:nvGrpSpPr>
        <p:grpSpPr>
          <a:xfrm>
            <a:off x="7535476" y="2693698"/>
            <a:ext cx="352803" cy="352803"/>
            <a:chOff x="-23245675" y="3148525"/>
            <a:chExt cx="296150" cy="296150"/>
          </a:xfrm>
        </p:grpSpPr>
        <p:sp>
          <p:nvSpPr>
            <p:cNvPr id="7061" name="Google Shape;7061;p8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4" name="Google Shape;7064;p8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5" name="Google Shape;7065;p88"/>
          <p:cNvGrpSpPr/>
          <p:nvPr/>
        </p:nvGrpSpPr>
        <p:grpSpPr>
          <a:xfrm>
            <a:off x="7535938" y="3622672"/>
            <a:ext cx="351880" cy="352803"/>
            <a:chOff x="-23244900" y="3888100"/>
            <a:chExt cx="295375" cy="296150"/>
          </a:xfrm>
        </p:grpSpPr>
        <p:sp>
          <p:nvSpPr>
            <p:cNvPr id="7066" name="Google Shape;7066;p8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7" name="Google Shape;7077;p8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079" name="Google Shape;7079;p8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83" name="Shape 7083"/>
        <p:cNvGrpSpPr/>
        <p:nvPr/>
      </p:nvGrpSpPr>
      <p:grpSpPr>
        <a:xfrm>
          <a:off x="0" y="0"/>
          <a:ext cx="0" cy="0"/>
          <a:chOff x="0" y="0"/>
          <a:chExt cx="0" cy="0"/>
        </a:xfrm>
      </p:grpSpPr>
      <p:sp>
        <p:nvSpPr>
          <p:cNvPr id="7084" name="Google Shape;7084;p8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5" name="Google Shape;7085;p89"/>
          <p:cNvGrpSpPr/>
          <p:nvPr/>
        </p:nvGrpSpPr>
        <p:grpSpPr>
          <a:xfrm>
            <a:off x="850004" y="1823018"/>
            <a:ext cx="367261" cy="367261"/>
            <a:chOff x="-65145700" y="3727425"/>
            <a:chExt cx="317425" cy="317425"/>
          </a:xfrm>
        </p:grpSpPr>
        <p:sp>
          <p:nvSpPr>
            <p:cNvPr id="7086" name="Google Shape;7086;p8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89"/>
          <p:cNvGrpSpPr/>
          <p:nvPr/>
        </p:nvGrpSpPr>
        <p:grpSpPr>
          <a:xfrm>
            <a:off x="853201" y="2251933"/>
            <a:ext cx="360868" cy="367261"/>
            <a:chOff x="-65144125" y="4094450"/>
            <a:chExt cx="311900" cy="317425"/>
          </a:xfrm>
        </p:grpSpPr>
        <p:sp>
          <p:nvSpPr>
            <p:cNvPr id="7089" name="Google Shape;7089;p8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8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3" name="Google Shape;7093;p89"/>
          <p:cNvGrpSpPr/>
          <p:nvPr/>
        </p:nvGrpSpPr>
        <p:grpSpPr>
          <a:xfrm>
            <a:off x="3056770" y="1822628"/>
            <a:ext cx="370645" cy="368042"/>
            <a:chOff x="-63250675" y="3744075"/>
            <a:chExt cx="320350" cy="318100"/>
          </a:xfrm>
        </p:grpSpPr>
        <p:sp>
          <p:nvSpPr>
            <p:cNvPr id="7094" name="Google Shape;7094;p8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9"/>
          <p:cNvGrpSpPr/>
          <p:nvPr/>
        </p:nvGrpSpPr>
        <p:grpSpPr>
          <a:xfrm>
            <a:off x="3058462" y="2251933"/>
            <a:ext cx="367261" cy="367261"/>
            <a:chOff x="-63250675" y="4110200"/>
            <a:chExt cx="317425" cy="317425"/>
          </a:xfrm>
        </p:grpSpPr>
        <p:sp>
          <p:nvSpPr>
            <p:cNvPr id="7098" name="Google Shape;7098;p8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89"/>
          <p:cNvGrpSpPr/>
          <p:nvPr/>
        </p:nvGrpSpPr>
        <p:grpSpPr>
          <a:xfrm>
            <a:off x="1737509" y="2749028"/>
            <a:ext cx="359075" cy="358844"/>
            <a:chOff x="-61351725" y="3372400"/>
            <a:chExt cx="310350" cy="310150"/>
          </a:xfrm>
        </p:grpSpPr>
        <p:sp>
          <p:nvSpPr>
            <p:cNvPr id="7108" name="Google Shape;7108;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9"/>
          <p:cNvGrpSpPr/>
          <p:nvPr/>
        </p:nvGrpSpPr>
        <p:grpSpPr>
          <a:xfrm>
            <a:off x="1733864" y="3212084"/>
            <a:ext cx="366364" cy="333534"/>
            <a:chOff x="-61354875" y="3751050"/>
            <a:chExt cx="316650" cy="288275"/>
          </a:xfrm>
        </p:grpSpPr>
        <p:sp>
          <p:nvSpPr>
            <p:cNvPr id="7112" name="Google Shape;7112;p8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9"/>
          <p:cNvGrpSpPr/>
          <p:nvPr/>
        </p:nvGrpSpPr>
        <p:grpSpPr>
          <a:xfrm>
            <a:off x="1733864" y="3653724"/>
            <a:ext cx="366364" cy="367290"/>
            <a:chOff x="-61354875" y="4101525"/>
            <a:chExt cx="316650" cy="317450"/>
          </a:xfrm>
        </p:grpSpPr>
        <p:sp>
          <p:nvSpPr>
            <p:cNvPr id="7116" name="Google Shape;7116;p8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89"/>
          <p:cNvGrpSpPr/>
          <p:nvPr/>
        </p:nvGrpSpPr>
        <p:grpSpPr>
          <a:xfrm>
            <a:off x="3950299" y="2745600"/>
            <a:ext cx="368157" cy="365699"/>
            <a:chOff x="-59470075" y="3308975"/>
            <a:chExt cx="318200" cy="316075"/>
          </a:xfrm>
        </p:grpSpPr>
        <p:sp>
          <p:nvSpPr>
            <p:cNvPr id="7119" name="Google Shape;7119;p8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89"/>
          <p:cNvGrpSpPr/>
          <p:nvPr/>
        </p:nvGrpSpPr>
        <p:grpSpPr>
          <a:xfrm>
            <a:off x="1295729" y="1381305"/>
            <a:ext cx="367261" cy="364686"/>
            <a:chOff x="-64781025" y="3361050"/>
            <a:chExt cx="317425" cy="315200"/>
          </a:xfrm>
        </p:grpSpPr>
        <p:sp>
          <p:nvSpPr>
            <p:cNvPr id="7129" name="Google Shape;7129;p8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3" name="Google Shape;7133;p8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89"/>
          <p:cNvGrpSpPr/>
          <p:nvPr/>
        </p:nvGrpSpPr>
        <p:grpSpPr>
          <a:xfrm>
            <a:off x="3500129" y="1822744"/>
            <a:ext cx="382765" cy="367810"/>
            <a:chOff x="-62890750" y="3747425"/>
            <a:chExt cx="330825" cy="317900"/>
          </a:xfrm>
        </p:grpSpPr>
        <p:sp>
          <p:nvSpPr>
            <p:cNvPr id="7137" name="Google Shape;7137;p8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89"/>
          <p:cNvGrpSpPr/>
          <p:nvPr/>
        </p:nvGrpSpPr>
        <p:grpSpPr>
          <a:xfrm>
            <a:off x="3507881" y="2252381"/>
            <a:ext cx="367261" cy="366364"/>
            <a:chOff x="-62884425" y="4111775"/>
            <a:chExt cx="317425" cy="316650"/>
          </a:xfrm>
        </p:grpSpPr>
        <p:sp>
          <p:nvSpPr>
            <p:cNvPr id="7152" name="Google Shape;7152;p8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9"/>
          <p:cNvGrpSpPr/>
          <p:nvPr/>
        </p:nvGrpSpPr>
        <p:grpSpPr>
          <a:xfrm>
            <a:off x="2180515" y="2748450"/>
            <a:ext cx="365438" cy="360001"/>
            <a:chOff x="-60991775" y="3376900"/>
            <a:chExt cx="315850" cy="311150"/>
          </a:xfrm>
        </p:grpSpPr>
        <p:sp>
          <p:nvSpPr>
            <p:cNvPr id="7155" name="Google Shape;7155;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89"/>
          <p:cNvGrpSpPr/>
          <p:nvPr/>
        </p:nvGrpSpPr>
        <p:grpSpPr>
          <a:xfrm>
            <a:off x="2180052" y="3199314"/>
            <a:ext cx="366364" cy="359075"/>
            <a:chOff x="-60988625" y="3740800"/>
            <a:chExt cx="316650" cy="310350"/>
          </a:xfrm>
        </p:grpSpPr>
        <p:sp>
          <p:nvSpPr>
            <p:cNvPr id="7159" name="Google Shape;7159;p8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9"/>
          <p:cNvGrpSpPr/>
          <p:nvPr/>
        </p:nvGrpSpPr>
        <p:grpSpPr>
          <a:xfrm>
            <a:off x="2180052" y="3654765"/>
            <a:ext cx="366364" cy="365207"/>
            <a:chOff x="-60987850" y="4100950"/>
            <a:chExt cx="316650" cy="315650"/>
          </a:xfrm>
        </p:grpSpPr>
        <p:sp>
          <p:nvSpPr>
            <p:cNvPr id="7163" name="Google Shape;7163;p8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9"/>
          <p:cNvGrpSpPr/>
          <p:nvPr/>
        </p:nvGrpSpPr>
        <p:grpSpPr>
          <a:xfrm>
            <a:off x="3949836" y="3200225"/>
            <a:ext cx="369083" cy="357253"/>
            <a:chOff x="-59447250" y="3706150"/>
            <a:chExt cx="319000" cy="308775"/>
          </a:xfrm>
        </p:grpSpPr>
        <p:sp>
          <p:nvSpPr>
            <p:cNvPr id="7169" name="Google Shape;7169;p8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89"/>
          <p:cNvGrpSpPr/>
          <p:nvPr/>
        </p:nvGrpSpPr>
        <p:grpSpPr>
          <a:xfrm>
            <a:off x="1738564" y="1381536"/>
            <a:ext cx="368186" cy="364224"/>
            <a:chOff x="-64406125" y="3362225"/>
            <a:chExt cx="318225" cy="314800"/>
          </a:xfrm>
        </p:grpSpPr>
        <p:sp>
          <p:nvSpPr>
            <p:cNvPr id="7174" name="Google Shape;7174;p8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6" name="Google Shape;7176;p8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7" name="Google Shape;7177;p89"/>
          <p:cNvGrpSpPr/>
          <p:nvPr/>
        </p:nvGrpSpPr>
        <p:grpSpPr>
          <a:xfrm>
            <a:off x="1739027" y="2252381"/>
            <a:ext cx="367261" cy="366364"/>
            <a:chOff x="-64410850" y="4094450"/>
            <a:chExt cx="317425" cy="316650"/>
          </a:xfrm>
        </p:grpSpPr>
        <p:sp>
          <p:nvSpPr>
            <p:cNvPr id="7178" name="Google Shape;7178;p8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1" name="Google Shape;7181;p8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2" name="Google Shape;7182;p89"/>
          <p:cNvGrpSpPr/>
          <p:nvPr/>
        </p:nvGrpSpPr>
        <p:grpSpPr>
          <a:xfrm>
            <a:off x="3960575" y="1822454"/>
            <a:ext cx="365467" cy="368389"/>
            <a:chOff x="-62516625" y="3743175"/>
            <a:chExt cx="315875" cy="318400"/>
          </a:xfrm>
        </p:grpSpPr>
        <p:sp>
          <p:nvSpPr>
            <p:cNvPr id="7183" name="Google Shape;7183;p8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89"/>
          <p:cNvGrpSpPr/>
          <p:nvPr/>
        </p:nvGrpSpPr>
        <p:grpSpPr>
          <a:xfrm>
            <a:off x="3967415" y="2272426"/>
            <a:ext cx="351786" cy="326274"/>
            <a:chOff x="-62511900" y="4129100"/>
            <a:chExt cx="304050" cy="282000"/>
          </a:xfrm>
        </p:grpSpPr>
        <p:sp>
          <p:nvSpPr>
            <p:cNvPr id="7186" name="Google Shape;7186;p8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89"/>
          <p:cNvGrpSpPr/>
          <p:nvPr/>
        </p:nvGrpSpPr>
        <p:grpSpPr>
          <a:xfrm>
            <a:off x="2645537" y="2744820"/>
            <a:ext cx="310770" cy="367261"/>
            <a:chOff x="-60597975" y="3367475"/>
            <a:chExt cx="268600" cy="317425"/>
          </a:xfrm>
        </p:grpSpPr>
        <p:sp>
          <p:nvSpPr>
            <p:cNvPr id="7192" name="Google Shape;7192;p8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7" name="Google Shape;7197;p8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8" name="Google Shape;7198;p89"/>
          <p:cNvGrpSpPr/>
          <p:nvPr/>
        </p:nvGrpSpPr>
        <p:grpSpPr>
          <a:xfrm>
            <a:off x="2617740" y="3706136"/>
            <a:ext cx="366364" cy="262465"/>
            <a:chOff x="-60621600" y="4145650"/>
            <a:chExt cx="316650" cy="226850"/>
          </a:xfrm>
        </p:grpSpPr>
        <p:sp>
          <p:nvSpPr>
            <p:cNvPr id="7199" name="Google Shape;7199;p8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89"/>
          <p:cNvGrpSpPr/>
          <p:nvPr/>
        </p:nvGrpSpPr>
        <p:grpSpPr>
          <a:xfrm>
            <a:off x="3954392" y="3654635"/>
            <a:ext cx="359972" cy="365467"/>
            <a:chOff x="-59400775" y="4084200"/>
            <a:chExt cx="311125" cy="315875"/>
          </a:xfrm>
        </p:grpSpPr>
        <p:sp>
          <p:nvSpPr>
            <p:cNvPr id="7203" name="Google Shape;7203;p8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89"/>
          <p:cNvGrpSpPr/>
          <p:nvPr/>
        </p:nvGrpSpPr>
        <p:grpSpPr>
          <a:xfrm>
            <a:off x="2178486" y="1380466"/>
            <a:ext cx="365438" cy="366364"/>
            <a:chOff x="-64044600" y="3360375"/>
            <a:chExt cx="315850" cy="316650"/>
          </a:xfrm>
        </p:grpSpPr>
        <p:sp>
          <p:nvSpPr>
            <p:cNvPr id="7210" name="Google Shape;7210;p8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89"/>
          <p:cNvGrpSpPr/>
          <p:nvPr/>
        </p:nvGrpSpPr>
        <p:grpSpPr>
          <a:xfrm>
            <a:off x="2204909" y="1823018"/>
            <a:ext cx="312592" cy="367261"/>
            <a:chOff x="-64022550" y="3727425"/>
            <a:chExt cx="270175" cy="317425"/>
          </a:xfrm>
        </p:grpSpPr>
        <p:sp>
          <p:nvSpPr>
            <p:cNvPr id="7214" name="Google Shape;7214;p8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9"/>
          <p:cNvGrpSpPr/>
          <p:nvPr/>
        </p:nvGrpSpPr>
        <p:grpSpPr>
          <a:xfrm>
            <a:off x="2229047" y="2251918"/>
            <a:ext cx="264317" cy="367290"/>
            <a:chOff x="-64001300" y="4093650"/>
            <a:chExt cx="228450" cy="317450"/>
          </a:xfrm>
        </p:grpSpPr>
        <p:sp>
          <p:nvSpPr>
            <p:cNvPr id="7218" name="Google Shape;7218;p8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89"/>
          <p:cNvGrpSpPr/>
          <p:nvPr/>
        </p:nvGrpSpPr>
        <p:grpSpPr>
          <a:xfrm>
            <a:off x="848051" y="2745210"/>
            <a:ext cx="359972" cy="366480"/>
            <a:chOff x="-62148800" y="3377700"/>
            <a:chExt cx="311125" cy="316750"/>
          </a:xfrm>
        </p:grpSpPr>
        <p:sp>
          <p:nvSpPr>
            <p:cNvPr id="7223" name="Google Shape;7223;p8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89"/>
          <p:cNvGrpSpPr/>
          <p:nvPr/>
        </p:nvGrpSpPr>
        <p:grpSpPr>
          <a:xfrm>
            <a:off x="843958" y="3195207"/>
            <a:ext cx="368157" cy="367290"/>
            <a:chOff x="-62154300" y="3743950"/>
            <a:chExt cx="318200" cy="317450"/>
          </a:xfrm>
        </p:grpSpPr>
        <p:sp>
          <p:nvSpPr>
            <p:cNvPr id="7226" name="Google Shape;7226;p8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89"/>
          <p:cNvGrpSpPr/>
          <p:nvPr/>
        </p:nvGrpSpPr>
        <p:grpSpPr>
          <a:xfrm>
            <a:off x="843944" y="3654187"/>
            <a:ext cx="368186" cy="366364"/>
            <a:chOff x="-62151950" y="4111775"/>
            <a:chExt cx="318225" cy="316650"/>
          </a:xfrm>
        </p:grpSpPr>
        <p:sp>
          <p:nvSpPr>
            <p:cNvPr id="7229" name="Google Shape;7229;p8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9"/>
          <p:cNvGrpSpPr/>
          <p:nvPr/>
        </p:nvGrpSpPr>
        <p:grpSpPr>
          <a:xfrm>
            <a:off x="3062568" y="2744733"/>
            <a:ext cx="368157" cy="367434"/>
            <a:chOff x="-60254550" y="3367325"/>
            <a:chExt cx="318200" cy="317575"/>
          </a:xfrm>
        </p:grpSpPr>
        <p:sp>
          <p:nvSpPr>
            <p:cNvPr id="7234" name="Google Shape;7234;p8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89"/>
          <p:cNvGrpSpPr/>
          <p:nvPr/>
        </p:nvGrpSpPr>
        <p:grpSpPr>
          <a:xfrm>
            <a:off x="3063465" y="3195727"/>
            <a:ext cx="366364" cy="366248"/>
            <a:chOff x="-60255350" y="3733825"/>
            <a:chExt cx="316650" cy="316550"/>
          </a:xfrm>
        </p:grpSpPr>
        <p:sp>
          <p:nvSpPr>
            <p:cNvPr id="7239" name="Google Shape;7239;p8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9"/>
          <p:cNvGrpSpPr/>
          <p:nvPr/>
        </p:nvGrpSpPr>
        <p:grpSpPr>
          <a:xfrm>
            <a:off x="3091262" y="3654635"/>
            <a:ext cx="310770" cy="365467"/>
            <a:chOff x="-60232500" y="4101525"/>
            <a:chExt cx="268600" cy="315875"/>
          </a:xfrm>
        </p:grpSpPr>
        <p:sp>
          <p:nvSpPr>
            <p:cNvPr id="7247" name="Google Shape;7247;p8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9" name="Google Shape;7249;p8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0" name="Google Shape;7250;p89"/>
          <p:cNvGrpSpPr/>
          <p:nvPr/>
        </p:nvGrpSpPr>
        <p:grpSpPr>
          <a:xfrm>
            <a:off x="2624262" y="1380466"/>
            <a:ext cx="368186" cy="366364"/>
            <a:chOff x="-63679950" y="3360375"/>
            <a:chExt cx="318225" cy="316650"/>
          </a:xfrm>
        </p:grpSpPr>
        <p:sp>
          <p:nvSpPr>
            <p:cNvPr id="7251" name="Google Shape;7251;p8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5" name="Google Shape;7255;p8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6" name="Google Shape;7256;p89"/>
          <p:cNvGrpSpPr/>
          <p:nvPr/>
        </p:nvGrpSpPr>
        <p:grpSpPr>
          <a:xfrm>
            <a:off x="2622889" y="2251803"/>
            <a:ext cx="370934" cy="367521"/>
            <a:chOff x="-63679950" y="4093450"/>
            <a:chExt cx="320600" cy="317650"/>
          </a:xfrm>
        </p:grpSpPr>
        <p:sp>
          <p:nvSpPr>
            <p:cNvPr id="7257" name="Google Shape;7257;p8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89"/>
          <p:cNvGrpSpPr/>
          <p:nvPr/>
        </p:nvGrpSpPr>
        <p:grpSpPr>
          <a:xfrm>
            <a:off x="1283006" y="2744805"/>
            <a:ext cx="366364" cy="367290"/>
            <a:chOff x="-61784125" y="3377700"/>
            <a:chExt cx="316650" cy="317450"/>
          </a:xfrm>
        </p:grpSpPr>
        <p:sp>
          <p:nvSpPr>
            <p:cNvPr id="7261" name="Google Shape;7261;p8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89"/>
          <p:cNvGrpSpPr/>
          <p:nvPr/>
        </p:nvGrpSpPr>
        <p:grpSpPr>
          <a:xfrm>
            <a:off x="1283006" y="3195207"/>
            <a:ext cx="366364" cy="367290"/>
            <a:chOff x="-61783350" y="3743950"/>
            <a:chExt cx="316650" cy="317450"/>
          </a:xfrm>
        </p:grpSpPr>
        <p:sp>
          <p:nvSpPr>
            <p:cNvPr id="7269" name="Google Shape;7269;p8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1" name="Google Shape;7271;p8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4" name="Google Shape;7274;p89"/>
          <p:cNvGrpSpPr/>
          <p:nvPr/>
        </p:nvGrpSpPr>
        <p:grpSpPr>
          <a:xfrm>
            <a:off x="3504430" y="3655040"/>
            <a:ext cx="369112" cy="364657"/>
            <a:chOff x="-59869425" y="4102225"/>
            <a:chExt cx="319025" cy="315175"/>
          </a:xfrm>
        </p:grpSpPr>
        <p:sp>
          <p:nvSpPr>
            <p:cNvPr id="7275" name="Google Shape;7275;p8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9"/>
          <p:cNvGrpSpPr/>
          <p:nvPr/>
        </p:nvGrpSpPr>
        <p:grpSpPr>
          <a:xfrm>
            <a:off x="2623233" y="4123862"/>
            <a:ext cx="366364" cy="365467"/>
            <a:chOff x="-59029025" y="3711650"/>
            <a:chExt cx="316650" cy="315875"/>
          </a:xfrm>
        </p:grpSpPr>
        <p:sp>
          <p:nvSpPr>
            <p:cNvPr id="7280" name="Google Shape;7280;p8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9"/>
          <p:cNvGrpSpPr/>
          <p:nvPr/>
        </p:nvGrpSpPr>
        <p:grpSpPr>
          <a:xfrm>
            <a:off x="4859311" y="1379917"/>
            <a:ext cx="351940" cy="348188"/>
            <a:chOff x="581525" y="3254850"/>
            <a:chExt cx="297750" cy="294575"/>
          </a:xfrm>
        </p:grpSpPr>
        <p:sp>
          <p:nvSpPr>
            <p:cNvPr id="7288" name="Google Shape;7288;p8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89"/>
          <p:cNvGrpSpPr/>
          <p:nvPr/>
        </p:nvGrpSpPr>
        <p:grpSpPr>
          <a:xfrm>
            <a:off x="4858380" y="1818853"/>
            <a:ext cx="353802" cy="351497"/>
            <a:chOff x="580725" y="3617925"/>
            <a:chExt cx="299325" cy="297375"/>
          </a:xfrm>
        </p:grpSpPr>
        <p:sp>
          <p:nvSpPr>
            <p:cNvPr id="7292" name="Google Shape;7292;p8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89"/>
          <p:cNvGrpSpPr/>
          <p:nvPr/>
        </p:nvGrpSpPr>
        <p:grpSpPr>
          <a:xfrm>
            <a:off x="4860242" y="2266043"/>
            <a:ext cx="350079" cy="350079"/>
            <a:chOff x="583100" y="3982600"/>
            <a:chExt cx="296175" cy="296175"/>
          </a:xfrm>
        </p:grpSpPr>
        <p:sp>
          <p:nvSpPr>
            <p:cNvPr id="7298" name="Google Shape;7298;p8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89"/>
          <p:cNvGrpSpPr/>
          <p:nvPr/>
        </p:nvGrpSpPr>
        <p:grpSpPr>
          <a:xfrm>
            <a:off x="7092856" y="1379667"/>
            <a:ext cx="307231" cy="348690"/>
            <a:chOff x="2423775" y="3226875"/>
            <a:chExt cx="259925" cy="295000"/>
          </a:xfrm>
        </p:grpSpPr>
        <p:sp>
          <p:nvSpPr>
            <p:cNvPr id="7306" name="Google Shape;7306;p8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89"/>
          <p:cNvGrpSpPr/>
          <p:nvPr/>
        </p:nvGrpSpPr>
        <p:grpSpPr>
          <a:xfrm>
            <a:off x="7070043" y="1820952"/>
            <a:ext cx="352857" cy="347301"/>
            <a:chOff x="2404875" y="3592725"/>
            <a:chExt cx="298525" cy="293825"/>
          </a:xfrm>
        </p:grpSpPr>
        <p:sp>
          <p:nvSpPr>
            <p:cNvPr id="7310" name="Google Shape;7310;p8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89"/>
          <p:cNvGrpSpPr/>
          <p:nvPr/>
        </p:nvGrpSpPr>
        <p:grpSpPr>
          <a:xfrm>
            <a:off x="7070974" y="2266517"/>
            <a:ext cx="350995" cy="349133"/>
            <a:chOff x="2404875" y="3955825"/>
            <a:chExt cx="296950" cy="295375"/>
          </a:xfrm>
        </p:grpSpPr>
        <p:sp>
          <p:nvSpPr>
            <p:cNvPr id="7314" name="Google Shape;7314;p8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89"/>
          <p:cNvGrpSpPr/>
          <p:nvPr/>
        </p:nvGrpSpPr>
        <p:grpSpPr>
          <a:xfrm>
            <a:off x="5764954" y="2730711"/>
            <a:ext cx="349163" cy="350079"/>
            <a:chOff x="4263650" y="3235150"/>
            <a:chExt cx="295400" cy="296175"/>
          </a:xfrm>
        </p:grpSpPr>
        <p:sp>
          <p:nvSpPr>
            <p:cNvPr id="7319" name="Google Shape;7319;p8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89"/>
          <p:cNvGrpSpPr/>
          <p:nvPr/>
        </p:nvGrpSpPr>
        <p:grpSpPr>
          <a:xfrm>
            <a:off x="5762634" y="3189872"/>
            <a:ext cx="353802" cy="327739"/>
            <a:chOff x="4266025" y="3609275"/>
            <a:chExt cx="299325" cy="277275"/>
          </a:xfrm>
        </p:grpSpPr>
        <p:sp>
          <p:nvSpPr>
            <p:cNvPr id="7325" name="Google Shape;7325;p8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9"/>
          <p:cNvGrpSpPr/>
          <p:nvPr/>
        </p:nvGrpSpPr>
        <p:grpSpPr>
          <a:xfrm>
            <a:off x="5763092" y="3655259"/>
            <a:ext cx="352886" cy="349133"/>
            <a:chOff x="4263650" y="3963700"/>
            <a:chExt cx="298550" cy="295375"/>
          </a:xfrm>
        </p:grpSpPr>
        <p:sp>
          <p:nvSpPr>
            <p:cNvPr id="7328" name="Google Shape;7328;p8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89"/>
          <p:cNvGrpSpPr/>
          <p:nvPr/>
        </p:nvGrpSpPr>
        <p:grpSpPr>
          <a:xfrm>
            <a:off x="8041429" y="2730711"/>
            <a:ext cx="226264" cy="350079"/>
            <a:chOff x="6164975" y="3211525"/>
            <a:chExt cx="191425" cy="296175"/>
          </a:xfrm>
        </p:grpSpPr>
        <p:sp>
          <p:nvSpPr>
            <p:cNvPr id="7336" name="Google Shape;7336;p8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9"/>
          <p:cNvGrpSpPr/>
          <p:nvPr/>
        </p:nvGrpSpPr>
        <p:grpSpPr>
          <a:xfrm>
            <a:off x="5303466" y="1378987"/>
            <a:ext cx="352886" cy="350049"/>
            <a:chOff x="946175" y="3253275"/>
            <a:chExt cx="298550" cy="296150"/>
          </a:xfrm>
        </p:grpSpPr>
        <p:sp>
          <p:nvSpPr>
            <p:cNvPr id="7344" name="Google Shape;7344;p8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9"/>
          <p:cNvGrpSpPr/>
          <p:nvPr/>
        </p:nvGrpSpPr>
        <p:grpSpPr>
          <a:xfrm>
            <a:off x="5304397" y="1820951"/>
            <a:ext cx="351024" cy="347301"/>
            <a:chOff x="946175" y="3619500"/>
            <a:chExt cx="296975" cy="293825"/>
          </a:xfrm>
        </p:grpSpPr>
        <p:sp>
          <p:nvSpPr>
            <p:cNvPr id="7350" name="Google Shape;7350;p8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89"/>
          <p:cNvGrpSpPr/>
          <p:nvPr/>
        </p:nvGrpSpPr>
        <p:grpSpPr>
          <a:xfrm>
            <a:off x="5303939" y="2265585"/>
            <a:ext cx="351940" cy="350995"/>
            <a:chOff x="944600" y="3981825"/>
            <a:chExt cx="297750" cy="296950"/>
          </a:xfrm>
        </p:grpSpPr>
        <p:sp>
          <p:nvSpPr>
            <p:cNvPr id="7357" name="Google Shape;7357;p8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9"/>
          <p:cNvGrpSpPr/>
          <p:nvPr/>
        </p:nvGrpSpPr>
        <p:grpSpPr>
          <a:xfrm>
            <a:off x="7520875" y="1379445"/>
            <a:ext cx="350079" cy="349133"/>
            <a:chOff x="2768750" y="3227275"/>
            <a:chExt cx="296175" cy="295375"/>
          </a:xfrm>
        </p:grpSpPr>
        <p:sp>
          <p:nvSpPr>
            <p:cNvPr id="7362" name="Google Shape;7362;p8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9"/>
          <p:cNvGrpSpPr/>
          <p:nvPr/>
        </p:nvGrpSpPr>
        <p:grpSpPr>
          <a:xfrm>
            <a:off x="7541826" y="1820317"/>
            <a:ext cx="308177" cy="348572"/>
            <a:chOff x="2786075" y="3591800"/>
            <a:chExt cx="260725" cy="294900"/>
          </a:xfrm>
        </p:grpSpPr>
        <p:sp>
          <p:nvSpPr>
            <p:cNvPr id="7371" name="Google Shape;7371;p8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9"/>
          <p:cNvGrpSpPr/>
          <p:nvPr/>
        </p:nvGrpSpPr>
        <p:grpSpPr>
          <a:xfrm>
            <a:off x="7582324" y="2266044"/>
            <a:ext cx="227180" cy="350079"/>
            <a:chOff x="2819150" y="3955025"/>
            <a:chExt cx="192200" cy="296175"/>
          </a:xfrm>
        </p:grpSpPr>
        <p:sp>
          <p:nvSpPr>
            <p:cNvPr id="7377" name="Google Shape;7377;p8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9"/>
          <p:cNvGrpSpPr/>
          <p:nvPr/>
        </p:nvGrpSpPr>
        <p:grpSpPr>
          <a:xfrm>
            <a:off x="6206097" y="2731642"/>
            <a:ext cx="349133" cy="348217"/>
            <a:chOff x="4629125" y="3235150"/>
            <a:chExt cx="295375" cy="294600"/>
          </a:xfrm>
        </p:grpSpPr>
        <p:sp>
          <p:nvSpPr>
            <p:cNvPr id="7382" name="Google Shape;7382;p8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9"/>
          <p:cNvGrpSpPr/>
          <p:nvPr/>
        </p:nvGrpSpPr>
        <p:grpSpPr>
          <a:xfrm>
            <a:off x="6206082" y="3179175"/>
            <a:ext cx="349163" cy="349133"/>
            <a:chOff x="4628325" y="3599825"/>
            <a:chExt cx="295400" cy="295375"/>
          </a:xfrm>
        </p:grpSpPr>
        <p:sp>
          <p:nvSpPr>
            <p:cNvPr id="7388" name="Google Shape;7388;p8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89"/>
          <p:cNvGrpSpPr/>
          <p:nvPr/>
        </p:nvGrpSpPr>
        <p:grpSpPr>
          <a:xfrm>
            <a:off x="6227033" y="3654786"/>
            <a:ext cx="307261" cy="350079"/>
            <a:chOff x="4645650" y="3962900"/>
            <a:chExt cx="259950" cy="296175"/>
          </a:xfrm>
        </p:grpSpPr>
        <p:sp>
          <p:nvSpPr>
            <p:cNvPr id="7401" name="Google Shape;7401;p8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89"/>
          <p:cNvGrpSpPr/>
          <p:nvPr/>
        </p:nvGrpSpPr>
        <p:grpSpPr>
          <a:xfrm>
            <a:off x="7979994" y="3179648"/>
            <a:ext cx="349133" cy="348188"/>
            <a:chOff x="6143725" y="3582500"/>
            <a:chExt cx="295375" cy="294575"/>
          </a:xfrm>
        </p:grpSpPr>
        <p:sp>
          <p:nvSpPr>
            <p:cNvPr id="7408" name="Google Shape;7408;p8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89"/>
          <p:cNvGrpSpPr/>
          <p:nvPr/>
        </p:nvGrpSpPr>
        <p:grpSpPr>
          <a:xfrm>
            <a:off x="5748820" y="1378987"/>
            <a:ext cx="350995" cy="350049"/>
            <a:chOff x="1310075" y="3253275"/>
            <a:chExt cx="296950" cy="296150"/>
          </a:xfrm>
        </p:grpSpPr>
        <p:sp>
          <p:nvSpPr>
            <p:cNvPr id="7416" name="Google Shape;7416;p8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9" name="Google Shape;7419;p8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0" name="Google Shape;7420;p89"/>
          <p:cNvGrpSpPr/>
          <p:nvPr/>
        </p:nvGrpSpPr>
        <p:grpSpPr>
          <a:xfrm>
            <a:off x="5748347" y="2265246"/>
            <a:ext cx="351941" cy="351675"/>
            <a:chOff x="1310075" y="3980250"/>
            <a:chExt cx="297750" cy="297525"/>
          </a:xfrm>
        </p:grpSpPr>
        <p:sp>
          <p:nvSpPr>
            <p:cNvPr id="7421" name="Google Shape;7421;p8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9"/>
          <p:cNvGrpSpPr/>
          <p:nvPr/>
        </p:nvGrpSpPr>
        <p:grpSpPr>
          <a:xfrm>
            <a:off x="8013136" y="1379445"/>
            <a:ext cx="266305" cy="349133"/>
            <a:chOff x="3167275" y="3227275"/>
            <a:chExt cx="225300" cy="295375"/>
          </a:xfrm>
        </p:grpSpPr>
        <p:sp>
          <p:nvSpPr>
            <p:cNvPr id="7426" name="Google Shape;7426;p8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1" name="Google Shape;7431;p8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2" name="Google Shape;7432;p89"/>
          <p:cNvGrpSpPr/>
          <p:nvPr/>
        </p:nvGrpSpPr>
        <p:grpSpPr>
          <a:xfrm>
            <a:off x="7970318" y="2266502"/>
            <a:ext cx="351940" cy="349163"/>
            <a:chOff x="3133425" y="3955025"/>
            <a:chExt cx="297750" cy="295400"/>
          </a:xfrm>
        </p:grpSpPr>
        <p:sp>
          <p:nvSpPr>
            <p:cNvPr id="7433" name="Google Shape;7433;p8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9"/>
          <p:cNvGrpSpPr/>
          <p:nvPr/>
        </p:nvGrpSpPr>
        <p:grpSpPr>
          <a:xfrm>
            <a:off x="6650491" y="2730090"/>
            <a:ext cx="350079" cy="351320"/>
            <a:chOff x="4991425" y="3234750"/>
            <a:chExt cx="296175" cy="297225"/>
          </a:xfrm>
        </p:grpSpPr>
        <p:sp>
          <p:nvSpPr>
            <p:cNvPr id="7437" name="Google Shape;7437;p8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9"/>
          <p:cNvGrpSpPr/>
          <p:nvPr/>
        </p:nvGrpSpPr>
        <p:grpSpPr>
          <a:xfrm>
            <a:off x="6650491" y="3199653"/>
            <a:ext cx="350079" cy="308177"/>
            <a:chOff x="4991425" y="3617150"/>
            <a:chExt cx="296175" cy="260725"/>
          </a:xfrm>
        </p:grpSpPr>
        <p:sp>
          <p:nvSpPr>
            <p:cNvPr id="7444" name="Google Shape;7444;p8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9"/>
          <p:cNvGrpSpPr/>
          <p:nvPr/>
        </p:nvGrpSpPr>
        <p:grpSpPr>
          <a:xfrm>
            <a:off x="6727764" y="3655244"/>
            <a:ext cx="195532" cy="349163"/>
            <a:chOff x="5056800" y="3962900"/>
            <a:chExt cx="165425" cy="295400"/>
          </a:xfrm>
        </p:grpSpPr>
        <p:sp>
          <p:nvSpPr>
            <p:cNvPr id="7452" name="Google Shape;7452;p8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89"/>
          <p:cNvGrpSpPr/>
          <p:nvPr/>
        </p:nvGrpSpPr>
        <p:grpSpPr>
          <a:xfrm>
            <a:off x="7979062" y="3655260"/>
            <a:ext cx="350995" cy="349133"/>
            <a:chOff x="6168925" y="3936925"/>
            <a:chExt cx="296950" cy="295375"/>
          </a:xfrm>
        </p:grpSpPr>
        <p:sp>
          <p:nvSpPr>
            <p:cNvPr id="7456" name="Google Shape;7456;p8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89"/>
          <p:cNvGrpSpPr/>
          <p:nvPr/>
        </p:nvGrpSpPr>
        <p:grpSpPr>
          <a:xfrm>
            <a:off x="6192781" y="1372332"/>
            <a:ext cx="348188" cy="349133"/>
            <a:chOff x="1674750" y="3254050"/>
            <a:chExt cx="294575" cy="295375"/>
          </a:xfrm>
        </p:grpSpPr>
        <p:sp>
          <p:nvSpPr>
            <p:cNvPr id="7463" name="Google Shape;7463;p8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89"/>
          <p:cNvGrpSpPr/>
          <p:nvPr/>
        </p:nvGrpSpPr>
        <p:grpSpPr>
          <a:xfrm>
            <a:off x="6207177" y="1820035"/>
            <a:ext cx="319347" cy="349133"/>
            <a:chOff x="1687350" y="3618725"/>
            <a:chExt cx="270175" cy="295375"/>
          </a:xfrm>
        </p:grpSpPr>
        <p:sp>
          <p:nvSpPr>
            <p:cNvPr id="7467" name="Google Shape;7467;p8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89"/>
          <p:cNvGrpSpPr/>
          <p:nvPr/>
        </p:nvGrpSpPr>
        <p:grpSpPr>
          <a:xfrm>
            <a:off x="6190880" y="2266516"/>
            <a:ext cx="351940" cy="349133"/>
            <a:chOff x="1672375" y="3982600"/>
            <a:chExt cx="297750" cy="295375"/>
          </a:xfrm>
        </p:grpSpPr>
        <p:sp>
          <p:nvSpPr>
            <p:cNvPr id="7471" name="Google Shape;7471;p8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89"/>
          <p:cNvGrpSpPr/>
          <p:nvPr/>
        </p:nvGrpSpPr>
        <p:grpSpPr>
          <a:xfrm>
            <a:off x="4882872" y="2730711"/>
            <a:ext cx="350079" cy="350079"/>
            <a:chOff x="3497300" y="3227275"/>
            <a:chExt cx="296175" cy="296175"/>
          </a:xfrm>
        </p:grpSpPr>
        <p:sp>
          <p:nvSpPr>
            <p:cNvPr id="7475" name="Google Shape;7475;p8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89"/>
          <p:cNvGrpSpPr/>
          <p:nvPr/>
        </p:nvGrpSpPr>
        <p:grpSpPr>
          <a:xfrm>
            <a:off x="4883345" y="3180106"/>
            <a:ext cx="349133" cy="347272"/>
            <a:chOff x="3497300" y="3591950"/>
            <a:chExt cx="295375" cy="293800"/>
          </a:xfrm>
        </p:grpSpPr>
        <p:sp>
          <p:nvSpPr>
            <p:cNvPr id="7484" name="Google Shape;7484;p8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9"/>
          <p:cNvGrpSpPr/>
          <p:nvPr/>
        </p:nvGrpSpPr>
        <p:grpSpPr>
          <a:xfrm>
            <a:off x="4883345" y="3655244"/>
            <a:ext cx="349133" cy="349163"/>
            <a:chOff x="3497300" y="3955025"/>
            <a:chExt cx="295375" cy="295400"/>
          </a:xfrm>
        </p:grpSpPr>
        <p:sp>
          <p:nvSpPr>
            <p:cNvPr id="7493" name="Google Shape;7493;p8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89"/>
          <p:cNvGrpSpPr/>
          <p:nvPr/>
        </p:nvGrpSpPr>
        <p:grpSpPr>
          <a:xfrm>
            <a:off x="7107917" y="2731435"/>
            <a:ext cx="327739" cy="348631"/>
            <a:chOff x="5364750" y="3235150"/>
            <a:chExt cx="277275" cy="294950"/>
          </a:xfrm>
        </p:grpSpPr>
        <p:sp>
          <p:nvSpPr>
            <p:cNvPr id="7497" name="Google Shape;7497;p8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9"/>
          <p:cNvGrpSpPr/>
          <p:nvPr/>
        </p:nvGrpSpPr>
        <p:grpSpPr>
          <a:xfrm>
            <a:off x="7096274" y="3177771"/>
            <a:ext cx="351024" cy="351941"/>
            <a:chOff x="5355300" y="3598250"/>
            <a:chExt cx="296975" cy="297750"/>
          </a:xfrm>
        </p:grpSpPr>
        <p:sp>
          <p:nvSpPr>
            <p:cNvPr id="7506" name="Google Shape;7506;p8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89"/>
          <p:cNvGrpSpPr/>
          <p:nvPr/>
        </p:nvGrpSpPr>
        <p:grpSpPr>
          <a:xfrm>
            <a:off x="7100470" y="3716693"/>
            <a:ext cx="342632" cy="226264"/>
            <a:chOff x="5358450" y="4015675"/>
            <a:chExt cx="289875" cy="191425"/>
          </a:xfrm>
        </p:grpSpPr>
        <p:sp>
          <p:nvSpPr>
            <p:cNvPr id="7515" name="Google Shape;7515;p8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9"/>
          <p:cNvGrpSpPr/>
          <p:nvPr/>
        </p:nvGrpSpPr>
        <p:grpSpPr>
          <a:xfrm>
            <a:off x="6226953" y="4099224"/>
            <a:ext cx="351024" cy="325464"/>
            <a:chOff x="6543825" y="3202075"/>
            <a:chExt cx="296975" cy="275350"/>
          </a:xfrm>
        </p:grpSpPr>
        <p:sp>
          <p:nvSpPr>
            <p:cNvPr id="7520" name="Google Shape;7520;p8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9"/>
          <p:cNvGrpSpPr/>
          <p:nvPr/>
        </p:nvGrpSpPr>
        <p:grpSpPr>
          <a:xfrm>
            <a:off x="6633934" y="1378972"/>
            <a:ext cx="350079" cy="350079"/>
            <a:chOff x="2037825" y="3254050"/>
            <a:chExt cx="296175" cy="296175"/>
          </a:xfrm>
        </p:grpSpPr>
        <p:sp>
          <p:nvSpPr>
            <p:cNvPr id="7528" name="Google Shape;7528;p8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89"/>
          <p:cNvGrpSpPr/>
          <p:nvPr/>
        </p:nvGrpSpPr>
        <p:grpSpPr>
          <a:xfrm>
            <a:off x="6632072" y="1820139"/>
            <a:ext cx="353802" cy="348926"/>
            <a:chOff x="2034675" y="3617925"/>
            <a:chExt cx="299325" cy="295200"/>
          </a:xfrm>
        </p:grpSpPr>
        <p:sp>
          <p:nvSpPr>
            <p:cNvPr id="7535" name="Google Shape;7535;p8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9"/>
          <p:cNvGrpSpPr/>
          <p:nvPr/>
        </p:nvGrpSpPr>
        <p:grpSpPr>
          <a:xfrm>
            <a:off x="6633934" y="2266516"/>
            <a:ext cx="350079" cy="349133"/>
            <a:chOff x="2037825" y="3981825"/>
            <a:chExt cx="296175" cy="295375"/>
          </a:xfrm>
        </p:grpSpPr>
        <p:sp>
          <p:nvSpPr>
            <p:cNvPr id="7541" name="Google Shape;7541;p8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89"/>
          <p:cNvGrpSpPr/>
          <p:nvPr/>
        </p:nvGrpSpPr>
        <p:grpSpPr>
          <a:xfrm>
            <a:off x="5318952" y="2762832"/>
            <a:ext cx="350079" cy="285837"/>
            <a:chOff x="3860400" y="3254050"/>
            <a:chExt cx="296175" cy="241825"/>
          </a:xfrm>
        </p:grpSpPr>
        <p:sp>
          <p:nvSpPr>
            <p:cNvPr id="7545" name="Google Shape;7545;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89"/>
          <p:cNvGrpSpPr/>
          <p:nvPr/>
        </p:nvGrpSpPr>
        <p:grpSpPr>
          <a:xfrm>
            <a:off x="5318479" y="3178702"/>
            <a:ext cx="351024" cy="350079"/>
            <a:chOff x="3859600" y="3591950"/>
            <a:chExt cx="296975" cy="296175"/>
          </a:xfrm>
        </p:grpSpPr>
        <p:sp>
          <p:nvSpPr>
            <p:cNvPr id="7553" name="Google Shape;7553;p8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89"/>
          <p:cNvGrpSpPr/>
          <p:nvPr/>
        </p:nvGrpSpPr>
        <p:grpSpPr>
          <a:xfrm>
            <a:off x="5318952" y="3654786"/>
            <a:ext cx="350079" cy="350079"/>
            <a:chOff x="3860400" y="3955025"/>
            <a:chExt cx="296175" cy="296175"/>
          </a:xfrm>
        </p:grpSpPr>
        <p:sp>
          <p:nvSpPr>
            <p:cNvPr id="7557" name="Google Shape;7557;p8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89"/>
          <p:cNvGrpSpPr/>
          <p:nvPr/>
        </p:nvGrpSpPr>
        <p:grpSpPr>
          <a:xfrm>
            <a:off x="7534167" y="2731184"/>
            <a:ext cx="355664" cy="349133"/>
            <a:chOff x="5716825" y="3235950"/>
            <a:chExt cx="300900" cy="295375"/>
          </a:xfrm>
        </p:grpSpPr>
        <p:sp>
          <p:nvSpPr>
            <p:cNvPr id="7563" name="Google Shape;7563;p8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9"/>
          <p:cNvGrpSpPr/>
          <p:nvPr/>
        </p:nvGrpSpPr>
        <p:grpSpPr>
          <a:xfrm>
            <a:off x="7547199" y="3189872"/>
            <a:ext cx="329601" cy="327739"/>
            <a:chOff x="5727850" y="3609275"/>
            <a:chExt cx="278850" cy="277275"/>
          </a:xfrm>
        </p:grpSpPr>
        <p:sp>
          <p:nvSpPr>
            <p:cNvPr id="7568" name="Google Shape;7568;p8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9"/>
          <p:cNvGrpSpPr/>
          <p:nvPr/>
        </p:nvGrpSpPr>
        <p:grpSpPr>
          <a:xfrm>
            <a:off x="7558383" y="3655259"/>
            <a:ext cx="307231" cy="349133"/>
            <a:chOff x="5736525" y="3963700"/>
            <a:chExt cx="259925" cy="295375"/>
          </a:xfrm>
        </p:grpSpPr>
        <p:sp>
          <p:nvSpPr>
            <p:cNvPr id="7574" name="Google Shape;7574;p8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9"/>
          <p:cNvGrpSpPr/>
          <p:nvPr/>
        </p:nvGrpSpPr>
        <p:grpSpPr>
          <a:xfrm>
            <a:off x="6649963" y="4104585"/>
            <a:ext cx="351024" cy="350079"/>
            <a:chOff x="6553275" y="3604550"/>
            <a:chExt cx="296975" cy="296175"/>
          </a:xfrm>
        </p:grpSpPr>
        <p:sp>
          <p:nvSpPr>
            <p:cNvPr id="7582" name="Google Shape;7582;p8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8" name="Google Shape;7588;p8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589" name="Google Shape;7589;p8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93" name="Shape 7593"/>
        <p:cNvGrpSpPr/>
        <p:nvPr/>
      </p:nvGrpSpPr>
      <p:grpSpPr>
        <a:xfrm>
          <a:off x="0" y="0"/>
          <a:ext cx="0" cy="0"/>
          <a:chOff x="0" y="0"/>
          <a:chExt cx="0" cy="0"/>
        </a:xfrm>
      </p:grpSpPr>
      <p:grpSp>
        <p:nvGrpSpPr>
          <p:cNvPr id="7594" name="Google Shape;7594;p90"/>
          <p:cNvGrpSpPr/>
          <p:nvPr/>
        </p:nvGrpSpPr>
        <p:grpSpPr>
          <a:xfrm>
            <a:off x="877057" y="1380546"/>
            <a:ext cx="294401" cy="353645"/>
            <a:chOff x="-35814600" y="3202075"/>
            <a:chExt cx="242625" cy="291450"/>
          </a:xfrm>
        </p:grpSpPr>
        <p:sp>
          <p:nvSpPr>
            <p:cNvPr id="7595" name="Google Shape;7595;p9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90"/>
          <p:cNvGrpSpPr/>
          <p:nvPr/>
        </p:nvGrpSpPr>
        <p:grpSpPr>
          <a:xfrm>
            <a:off x="847435" y="1821466"/>
            <a:ext cx="353645" cy="353888"/>
            <a:chOff x="-35839800" y="3561025"/>
            <a:chExt cx="291450" cy="291650"/>
          </a:xfrm>
        </p:grpSpPr>
        <p:sp>
          <p:nvSpPr>
            <p:cNvPr id="7603" name="Google Shape;7603;p9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0" name="Google Shape;7610;p9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1" name="Google Shape;7611;p90"/>
          <p:cNvGrpSpPr/>
          <p:nvPr/>
        </p:nvGrpSpPr>
        <p:grpSpPr>
          <a:xfrm>
            <a:off x="3084980" y="1380546"/>
            <a:ext cx="353645" cy="353645"/>
            <a:chOff x="-34003850" y="3227275"/>
            <a:chExt cx="291450" cy="291450"/>
          </a:xfrm>
        </p:grpSpPr>
        <p:sp>
          <p:nvSpPr>
            <p:cNvPr id="7612" name="Google Shape;7612;p9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90"/>
          <p:cNvGrpSpPr/>
          <p:nvPr/>
        </p:nvGrpSpPr>
        <p:grpSpPr>
          <a:xfrm>
            <a:off x="3084510" y="1821238"/>
            <a:ext cx="354586" cy="354343"/>
            <a:chOff x="-34004625" y="3585850"/>
            <a:chExt cx="292225" cy="292025"/>
          </a:xfrm>
        </p:grpSpPr>
        <p:sp>
          <p:nvSpPr>
            <p:cNvPr id="7618" name="Google Shape;7618;p9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90"/>
          <p:cNvGrpSpPr/>
          <p:nvPr/>
        </p:nvGrpSpPr>
        <p:grpSpPr>
          <a:xfrm>
            <a:off x="3084025" y="2256439"/>
            <a:ext cx="355557" cy="354616"/>
            <a:chOff x="-34005425" y="3945575"/>
            <a:chExt cx="293025" cy="292250"/>
          </a:xfrm>
        </p:grpSpPr>
        <p:sp>
          <p:nvSpPr>
            <p:cNvPr id="7624" name="Google Shape;7624;p9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90"/>
          <p:cNvGrpSpPr/>
          <p:nvPr/>
        </p:nvGrpSpPr>
        <p:grpSpPr>
          <a:xfrm>
            <a:off x="1731124" y="2729615"/>
            <a:ext cx="358408" cy="355557"/>
            <a:chOff x="-32174975" y="3192625"/>
            <a:chExt cx="295375" cy="293025"/>
          </a:xfrm>
        </p:grpSpPr>
        <p:sp>
          <p:nvSpPr>
            <p:cNvPr id="7628" name="Google Shape;7628;p9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2" name="Google Shape;7632;p9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4" name="Google Shape;7634;p90"/>
          <p:cNvGrpSpPr/>
          <p:nvPr/>
        </p:nvGrpSpPr>
        <p:grpSpPr>
          <a:xfrm>
            <a:off x="3970274" y="2730570"/>
            <a:ext cx="354586" cy="353645"/>
            <a:chOff x="-30345325" y="3184750"/>
            <a:chExt cx="292225" cy="291450"/>
          </a:xfrm>
        </p:grpSpPr>
        <p:sp>
          <p:nvSpPr>
            <p:cNvPr id="7635" name="Google Shape;7635;p9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90"/>
          <p:cNvGrpSpPr/>
          <p:nvPr/>
        </p:nvGrpSpPr>
        <p:grpSpPr>
          <a:xfrm>
            <a:off x="1295026" y="1380546"/>
            <a:ext cx="353645" cy="353645"/>
            <a:chOff x="-35481425" y="3202075"/>
            <a:chExt cx="291450" cy="291450"/>
          </a:xfrm>
        </p:grpSpPr>
        <p:sp>
          <p:nvSpPr>
            <p:cNvPr id="7641" name="Google Shape;7641;p9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90"/>
          <p:cNvGrpSpPr/>
          <p:nvPr/>
        </p:nvGrpSpPr>
        <p:grpSpPr>
          <a:xfrm>
            <a:off x="1294556" y="1822072"/>
            <a:ext cx="354586" cy="352675"/>
            <a:chOff x="-35482200" y="3561225"/>
            <a:chExt cx="292225" cy="290650"/>
          </a:xfrm>
        </p:grpSpPr>
        <p:sp>
          <p:nvSpPr>
            <p:cNvPr id="7649" name="Google Shape;7649;p9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90"/>
          <p:cNvGrpSpPr/>
          <p:nvPr/>
        </p:nvGrpSpPr>
        <p:grpSpPr>
          <a:xfrm>
            <a:off x="1295026" y="2256940"/>
            <a:ext cx="353645" cy="353615"/>
            <a:chOff x="-35481425" y="3919600"/>
            <a:chExt cx="291450" cy="291425"/>
          </a:xfrm>
        </p:grpSpPr>
        <p:sp>
          <p:nvSpPr>
            <p:cNvPr id="7653" name="Google Shape;7653;p9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90"/>
          <p:cNvGrpSpPr/>
          <p:nvPr/>
        </p:nvGrpSpPr>
        <p:grpSpPr>
          <a:xfrm>
            <a:off x="3530661" y="1381031"/>
            <a:ext cx="357468" cy="352675"/>
            <a:chOff x="-33645475" y="3228075"/>
            <a:chExt cx="294600" cy="290650"/>
          </a:xfrm>
        </p:grpSpPr>
        <p:sp>
          <p:nvSpPr>
            <p:cNvPr id="7662" name="Google Shape;7662;p9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90"/>
          <p:cNvGrpSpPr/>
          <p:nvPr/>
        </p:nvGrpSpPr>
        <p:grpSpPr>
          <a:xfrm>
            <a:off x="3531631" y="1821116"/>
            <a:ext cx="355526" cy="354586"/>
            <a:chOff x="-33646250" y="3586425"/>
            <a:chExt cx="293000" cy="292225"/>
          </a:xfrm>
        </p:grpSpPr>
        <p:sp>
          <p:nvSpPr>
            <p:cNvPr id="7670" name="Google Shape;7670;p9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90"/>
          <p:cNvGrpSpPr/>
          <p:nvPr/>
        </p:nvGrpSpPr>
        <p:grpSpPr>
          <a:xfrm>
            <a:off x="3532101" y="2255969"/>
            <a:ext cx="354586" cy="355557"/>
            <a:chOff x="-33645475" y="3944800"/>
            <a:chExt cx="292225" cy="293025"/>
          </a:xfrm>
        </p:grpSpPr>
        <p:sp>
          <p:nvSpPr>
            <p:cNvPr id="7673" name="Google Shape;7673;p9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90"/>
          <p:cNvGrpSpPr/>
          <p:nvPr/>
        </p:nvGrpSpPr>
        <p:grpSpPr>
          <a:xfrm>
            <a:off x="2185320" y="2729706"/>
            <a:ext cx="352675" cy="355375"/>
            <a:chOff x="-31809525" y="3192625"/>
            <a:chExt cx="290650" cy="292875"/>
          </a:xfrm>
        </p:grpSpPr>
        <p:sp>
          <p:nvSpPr>
            <p:cNvPr id="7684" name="Google Shape;7684;p9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90"/>
          <p:cNvGrpSpPr/>
          <p:nvPr/>
        </p:nvGrpSpPr>
        <p:grpSpPr>
          <a:xfrm>
            <a:off x="2184835" y="3200258"/>
            <a:ext cx="353645" cy="355557"/>
            <a:chOff x="-31811100" y="3550975"/>
            <a:chExt cx="291450" cy="293025"/>
          </a:xfrm>
        </p:grpSpPr>
        <p:sp>
          <p:nvSpPr>
            <p:cNvPr id="7689" name="Google Shape;7689;p9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90"/>
          <p:cNvGrpSpPr/>
          <p:nvPr/>
        </p:nvGrpSpPr>
        <p:grpSpPr>
          <a:xfrm>
            <a:off x="2178631" y="3664562"/>
            <a:ext cx="366052" cy="356831"/>
            <a:chOff x="-31817400" y="3910025"/>
            <a:chExt cx="301675" cy="294075"/>
          </a:xfrm>
        </p:grpSpPr>
        <p:sp>
          <p:nvSpPr>
            <p:cNvPr id="7697" name="Google Shape;7697;p9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90"/>
          <p:cNvGrpSpPr/>
          <p:nvPr/>
        </p:nvGrpSpPr>
        <p:grpSpPr>
          <a:xfrm>
            <a:off x="3970259" y="3200743"/>
            <a:ext cx="354616" cy="354586"/>
            <a:chOff x="-30354000" y="3569100"/>
            <a:chExt cx="292250" cy="292225"/>
          </a:xfrm>
        </p:grpSpPr>
        <p:sp>
          <p:nvSpPr>
            <p:cNvPr id="7701" name="Google Shape;7701;p9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90"/>
          <p:cNvGrpSpPr/>
          <p:nvPr/>
        </p:nvGrpSpPr>
        <p:grpSpPr>
          <a:xfrm>
            <a:off x="1748837" y="1380546"/>
            <a:ext cx="342148" cy="353645"/>
            <a:chOff x="-35118325" y="3202075"/>
            <a:chExt cx="281975" cy="291450"/>
          </a:xfrm>
        </p:grpSpPr>
        <p:sp>
          <p:nvSpPr>
            <p:cNvPr id="7708" name="Google Shape;7708;p9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90"/>
          <p:cNvGrpSpPr/>
          <p:nvPr/>
        </p:nvGrpSpPr>
        <p:grpSpPr>
          <a:xfrm>
            <a:off x="1742618" y="1821799"/>
            <a:ext cx="354586" cy="353221"/>
            <a:chOff x="-35123050" y="3561225"/>
            <a:chExt cx="292225" cy="291100"/>
          </a:xfrm>
        </p:grpSpPr>
        <p:sp>
          <p:nvSpPr>
            <p:cNvPr id="7713" name="Google Shape;7713;p9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90"/>
          <p:cNvGrpSpPr/>
          <p:nvPr/>
        </p:nvGrpSpPr>
        <p:grpSpPr>
          <a:xfrm>
            <a:off x="1784677" y="2256940"/>
            <a:ext cx="270467" cy="353615"/>
            <a:chOff x="-35089175" y="3919600"/>
            <a:chExt cx="222900" cy="291425"/>
          </a:xfrm>
        </p:grpSpPr>
        <p:sp>
          <p:nvSpPr>
            <p:cNvPr id="7716" name="Google Shape;7716;p9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90"/>
          <p:cNvGrpSpPr/>
          <p:nvPr/>
        </p:nvGrpSpPr>
        <p:grpSpPr>
          <a:xfrm>
            <a:off x="3981673" y="1380303"/>
            <a:ext cx="336445" cy="354131"/>
            <a:chOff x="-33277650" y="3226875"/>
            <a:chExt cx="277275" cy="291850"/>
          </a:xfrm>
        </p:grpSpPr>
        <p:sp>
          <p:nvSpPr>
            <p:cNvPr id="7719" name="Google Shape;7719;p9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90"/>
          <p:cNvGrpSpPr/>
          <p:nvPr/>
        </p:nvGrpSpPr>
        <p:grpSpPr>
          <a:xfrm>
            <a:off x="3973073" y="1821587"/>
            <a:ext cx="353645" cy="353645"/>
            <a:chOff x="-33286325" y="3586425"/>
            <a:chExt cx="291450" cy="291450"/>
          </a:xfrm>
        </p:grpSpPr>
        <p:sp>
          <p:nvSpPr>
            <p:cNvPr id="7727" name="Google Shape;7727;p9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90"/>
          <p:cNvGrpSpPr/>
          <p:nvPr/>
        </p:nvGrpSpPr>
        <p:grpSpPr>
          <a:xfrm>
            <a:off x="3973073" y="2255969"/>
            <a:ext cx="353645" cy="355557"/>
            <a:chOff x="-33286325" y="3944800"/>
            <a:chExt cx="291450" cy="293025"/>
          </a:xfrm>
        </p:grpSpPr>
        <p:sp>
          <p:nvSpPr>
            <p:cNvPr id="7733" name="Google Shape;7733;p9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90"/>
          <p:cNvGrpSpPr/>
          <p:nvPr/>
        </p:nvGrpSpPr>
        <p:grpSpPr>
          <a:xfrm>
            <a:off x="2631470" y="2729129"/>
            <a:ext cx="353645" cy="356527"/>
            <a:chOff x="-31452725" y="3191825"/>
            <a:chExt cx="291450" cy="293825"/>
          </a:xfrm>
        </p:grpSpPr>
        <p:sp>
          <p:nvSpPr>
            <p:cNvPr id="7738" name="Google Shape;7738;p9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90"/>
          <p:cNvGrpSpPr/>
          <p:nvPr/>
        </p:nvGrpSpPr>
        <p:grpSpPr>
          <a:xfrm>
            <a:off x="2631000" y="3200744"/>
            <a:ext cx="354586" cy="354586"/>
            <a:chOff x="-31452725" y="3551775"/>
            <a:chExt cx="292225" cy="292225"/>
          </a:xfrm>
        </p:grpSpPr>
        <p:sp>
          <p:nvSpPr>
            <p:cNvPr id="7743" name="Google Shape;7743;p9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90"/>
          <p:cNvGrpSpPr/>
          <p:nvPr/>
        </p:nvGrpSpPr>
        <p:grpSpPr>
          <a:xfrm>
            <a:off x="2629559" y="3664729"/>
            <a:ext cx="357468" cy="356497"/>
            <a:chOff x="-31455100" y="3909350"/>
            <a:chExt cx="294600" cy="293800"/>
          </a:xfrm>
        </p:grpSpPr>
        <p:sp>
          <p:nvSpPr>
            <p:cNvPr id="7748" name="Google Shape;7748;p9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90"/>
          <p:cNvGrpSpPr/>
          <p:nvPr/>
        </p:nvGrpSpPr>
        <p:grpSpPr>
          <a:xfrm>
            <a:off x="3970744" y="3665684"/>
            <a:ext cx="353645" cy="354586"/>
            <a:chOff x="-30345325" y="3918800"/>
            <a:chExt cx="291450" cy="292225"/>
          </a:xfrm>
        </p:grpSpPr>
        <p:sp>
          <p:nvSpPr>
            <p:cNvPr id="7751" name="Google Shape;7751;p9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90"/>
          <p:cNvGrpSpPr/>
          <p:nvPr/>
        </p:nvGrpSpPr>
        <p:grpSpPr>
          <a:xfrm>
            <a:off x="2200736" y="1380546"/>
            <a:ext cx="332593" cy="353645"/>
            <a:chOff x="-34755225" y="3202075"/>
            <a:chExt cx="274100" cy="291450"/>
          </a:xfrm>
        </p:grpSpPr>
        <p:sp>
          <p:nvSpPr>
            <p:cNvPr id="7757" name="Google Shape;7757;p9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90"/>
          <p:cNvGrpSpPr/>
          <p:nvPr/>
        </p:nvGrpSpPr>
        <p:grpSpPr>
          <a:xfrm>
            <a:off x="2190209" y="1821587"/>
            <a:ext cx="353645" cy="353645"/>
            <a:chOff x="-34763900" y="3561225"/>
            <a:chExt cx="291450" cy="291450"/>
          </a:xfrm>
        </p:grpSpPr>
        <p:sp>
          <p:nvSpPr>
            <p:cNvPr id="7765" name="Google Shape;7765;p9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8" name="Google Shape;7768;p9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9" name="Google Shape;7769;p90"/>
          <p:cNvGrpSpPr/>
          <p:nvPr/>
        </p:nvGrpSpPr>
        <p:grpSpPr>
          <a:xfrm>
            <a:off x="845106" y="2730099"/>
            <a:ext cx="354586" cy="354586"/>
            <a:chOff x="-32927950" y="3227275"/>
            <a:chExt cx="292225" cy="292225"/>
          </a:xfrm>
        </p:grpSpPr>
        <p:sp>
          <p:nvSpPr>
            <p:cNvPr id="7770" name="Google Shape;7770;p9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90"/>
          <p:cNvGrpSpPr/>
          <p:nvPr/>
        </p:nvGrpSpPr>
        <p:grpSpPr>
          <a:xfrm>
            <a:off x="844621" y="3201213"/>
            <a:ext cx="355557" cy="353645"/>
            <a:chOff x="-32927950" y="3586425"/>
            <a:chExt cx="293025" cy="291450"/>
          </a:xfrm>
        </p:grpSpPr>
        <p:sp>
          <p:nvSpPr>
            <p:cNvPr id="7776" name="Google Shape;7776;p9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90"/>
          <p:cNvGrpSpPr/>
          <p:nvPr/>
        </p:nvGrpSpPr>
        <p:grpSpPr>
          <a:xfrm>
            <a:off x="845106" y="3665198"/>
            <a:ext cx="354586" cy="355557"/>
            <a:chOff x="-32927950" y="3944800"/>
            <a:chExt cx="292225" cy="293025"/>
          </a:xfrm>
        </p:grpSpPr>
        <p:sp>
          <p:nvSpPr>
            <p:cNvPr id="7782" name="Google Shape;7782;p9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90"/>
          <p:cNvGrpSpPr/>
          <p:nvPr/>
        </p:nvGrpSpPr>
        <p:grpSpPr>
          <a:xfrm>
            <a:off x="3073898" y="2730449"/>
            <a:ext cx="354586" cy="353888"/>
            <a:chOff x="-31094350" y="3194000"/>
            <a:chExt cx="292225" cy="291650"/>
          </a:xfrm>
        </p:grpSpPr>
        <p:sp>
          <p:nvSpPr>
            <p:cNvPr id="7792" name="Google Shape;7792;p9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90"/>
          <p:cNvGrpSpPr/>
          <p:nvPr/>
        </p:nvGrpSpPr>
        <p:grpSpPr>
          <a:xfrm>
            <a:off x="3074368" y="3200941"/>
            <a:ext cx="353645" cy="354191"/>
            <a:chOff x="-31093575" y="3552550"/>
            <a:chExt cx="291450" cy="291900"/>
          </a:xfrm>
        </p:grpSpPr>
        <p:sp>
          <p:nvSpPr>
            <p:cNvPr id="7801" name="Google Shape;7801;p9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90"/>
          <p:cNvGrpSpPr/>
          <p:nvPr/>
        </p:nvGrpSpPr>
        <p:grpSpPr>
          <a:xfrm>
            <a:off x="3074368" y="3666169"/>
            <a:ext cx="353645" cy="353615"/>
            <a:chOff x="-31093575" y="3911725"/>
            <a:chExt cx="291450" cy="291425"/>
          </a:xfrm>
        </p:grpSpPr>
        <p:sp>
          <p:nvSpPr>
            <p:cNvPr id="7806" name="Google Shape;7806;p9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90"/>
          <p:cNvGrpSpPr/>
          <p:nvPr/>
        </p:nvGrpSpPr>
        <p:grpSpPr>
          <a:xfrm>
            <a:off x="2183798" y="4123136"/>
            <a:ext cx="356497" cy="354586"/>
            <a:chOff x="-29946000" y="3183175"/>
            <a:chExt cx="293800" cy="292225"/>
          </a:xfrm>
        </p:grpSpPr>
        <p:sp>
          <p:nvSpPr>
            <p:cNvPr id="7809" name="Google Shape;7809;p9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90"/>
          <p:cNvGrpSpPr/>
          <p:nvPr/>
        </p:nvGrpSpPr>
        <p:grpSpPr>
          <a:xfrm>
            <a:off x="2628330" y="1380289"/>
            <a:ext cx="358408" cy="354161"/>
            <a:chOff x="-34408675" y="3202075"/>
            <a:chExt cx="295375" cy="291875"/>
          </a:xfrm>
        </p:grpSpPr>
        <p:sp>
          <p:nvSpPr>
            <p:cNvPr id="7816" name="Google Shape;7816;p9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90"/>
          <p:cNvGrpSpPr/>
          <p:nvPr/>
        </p:nvGrpSpPr>
        <p:grpSpPr>
          <a:xfrm>
            <a:off x="2630241" y="1820283"/>
            <a:ext cx="354586" cy="356254"/>
            <a:chOff x="-34405525" y="3558075"/>
            <a:chExt cx="292225" cy="293600"/>
          </a:xfrm>
        </p:grpSpPr>
        <p:sp>
          <p:nvSpPr>
            <p:cNvPr id="7821" name="Google Shape;7821;p9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90"/>
          <p:cNvGrpSpPr/>
          <p:nvPr/>
        </p:nvGrpSpPr>
        <p:grpSpPr>
          <a:xfrm>
            <a:off x="2629755" y="2256940"/>
            <a:ext cx="355557" cy="353615"/>
            <a:chOff x="-34406325" y="3919600"/>
            <a:chExt cx="293025" cy="291425"/>
          </a:xfrm>
        </p:grpSpPr>
        <p:sp>
          <p:nvSpPr>
            <p:cNvPr id="7825" name="Google Shape;7825;p9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90"/>
          <p:cNvGrpSpPr/>
          <p:nvPr/>
        </p:nvGrpSpPr>
        <p:grpSpPr>
          <a:xfrm>
            <a:off x="1293653" y="2736303"/>
            <a:ext cx="353645" cy="342179"/>
            <a:chOff x="-32568800" y="3232000"/>
            <a:chExt cx="291450" cy="282000"/>
          </a:xfrm>
        </p:grpSpPr>
        <p:sp>
          <p:nvSpPr>
            <p:cNvPr id="7833" name="Google Shape;7833;p9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90"/>
          <p:cNvGrpSpPr/>
          <p:nvPr/>
        </p:nvGrpSpPr>
        <p:grpSpPr>
          <a:xfrm>
            <a:off x="1293183" y="3201213"/>
            <a:ext cx="354586" cy="353645"/>
            <a:chOff x="-32569575" y="3586425"/>
            <a:chExt cx="292225" cy="291450"/>
          </a:xfrm>
        </p:grpSpPr>
        <p:sp>
          <p:nvSpPr>
            <p:cNvPr id="7836" name="Google Shape;7836;p9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90"/>
          <p:cNvGrpSpPr/>
          <p:nvPr/>
        </p:nvGrpSpPr>
        <p:grpSpPr>
          <a:xfrm>
            <a:off x="1284098" y="3665805"/>
            <a:ext cx="372756" cy="354343"/>
            <a:chOff x="-32576675" y="3944600"/>
            <a:chExt cx="307200" cy="292025"/>
          </a:xfrm>
        </p:grpSpPr>
        <p:sp>
          <p:nvSpPr>
            <p:cNvPr id="7839" name="Google Shape;7839;p9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90"/>
          <p:cNvGrpSpPr/>
          <p:nvPr/>
        </p:nvGrpSpPr>
        <p:grpSpPr>
          <a:xfrm>
            <a:off x="3529065" y="2730100"/>
            <a:ext cx="354586" cy="354586"/>
            <a:chOff x="-30735200" y="3192625"/>
            <a:chExt cx="292225" cy="292225"/>
          </a:xfrm>
        </p:grpSpPr>
        <p:sp>
          <p:nvSpPr>
            <p:cNvPr id="7842" name="Google Shape;7842;p9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90"/>
          <p:cNvGrpSpPr/>
          <p:nvPr/>
        </p:nvGrpSpPr>
        <p:grpSpPr>
          <a:xfrm>
            <a:off x="3529065" y="3201532"/>
            <a:ext cx="354586" cy="353008"/>
            <a:chOff x="-30735200" y="3552550"/>
            <a:chExt cx="292225" cy="290925"/>
          </a:xfrm>
        </p:grpSpPr>
        <p:sp>
          <p:nvSpPr>
            <p:cNvPr id="7850" name="Google Shape;7850;p9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90"/>
          <p:cNvGrpSpPr/>
          <p:nvPr/>
        </p:nvGrpSpPr>
        <p:grpSpPr>
          <a:xfrm>
            <a:off x="3529065" y="3666154"/>
            <a:ext cx="354586" cy="353645"/>
            <a:chOff x="-30735200" y="3910925"/>
            <a:chExt cx="292225" cy="291450"/>
          </a:xfrm>
        </p:grpSpPr>
        <p:sp>
          <p:nvSpPr>
            <p:cNvPr id="7853" name="Google Shape;7853;p9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5" name="Google Shape;7855;p9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6" name="Google Shape;7856;p90"/>
          <p:cNvGrpSpPr/>
          <p:nvPr/>
        </p:nvGrpSpPr>
        <p:grpSpPr>
          <a:xfrm>
            <a:off x="4882910" y="1379021"/>
            <a:ext cx="358971" cy="359224"/>
            <a:chOff x="-57956275" y="3197925"/>
            <a:chExt cx="319000" cy="319225"/>
          </a:xfrm>
        </p:grpSpPr>
        <p:sp>
          <p:nvSpPr>
            <p:cNvPr id="7857" name="Google Shape;7857;p9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90"/>
          <p:cNvGrpSpPr/>
          <p:nvPr/>
        </p:nvGrpSpPr>
        <p:grpSpPr>
          <a:xfrm>
            <a:off x="4905064" y="1835446"/>
            <a:ext cx="314662" cy="358971"/>
            <a:chOff x="-57940525" y="3590375"/>
            <a:chExt cx="279625" cy="319000"/>
          </a:xfrm>
        </p:grpSpPr>
        <p:sp>
          <p:nvSpPr>
            <p:cNvPr id="7865" name="Google Shape;7865;p9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90"/>
          <p:cNvGrpSpPr/>
          <p:nvPr/>
        </p:nvGrpSpPr>
        <p:grpSpPr>
          <a:xfrm>
            <a:off x="4875945" y="2276817"/>
            <a:ext cx="358099" cy="358999"/>
            <a:chOff x="-57959425" y="3982600"/>
            <a:chExt cx="318225" cy="319025"/>
          </a:xfrm>
        </p:grpSpPr>
        <p:sp>
          <p:nvSpPr>
            <p:cNvPr id="7871" name="Google Shape;7871;p9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90"/>
          <p:cNvGrpSpPr/>
          <p:nvPr/>
        </p:nvGrpSpPr>
        <p:grpSpPr>
          <a:xfrm>
            <a:off x="7076112" y="1380146"/>
            <a:ext cx="357226" cy="357226"/>
            <a:chOff x="-55987225" y="3198925"/>
            <a:chExt cx="317450" cy="317450"/>
          </a:xfrm>
        </p:grpSpPr>
        <p:sp>
          <p:nvSpPr>
            <p:cNvPr id="7876" name="Google Shape;7876;p9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90"/>
          <p:cNvGrpSpPr/>
          <p:nvPr/>
        </p:nvGrpSpPr>
        <p:grpSpPr>
          <a:xfrm>
            <a:off x="7076112" y="1836178"/>
            <a:ext cx="357226" cy="357367"/>
            <a:chOff x="-55987225" y="3591025"/>
            <a:chExt cx="317450" cy="317575"/>
          </a:xfrm>
        </p:grpSpPr>
        <p:sp>
          <p:nvSpPr>
            <p:cNvPr id="7881" name="Google Shape;7881;p9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90"/>
          <p:cNvGrpSpPr/>
          <p:nvPr/>
        </p:nvGrpSpPr>
        <p:grpSpPr>
          <a:xfrm>
            <a:off x="7090027" y="2276817"/>
            <a:ext cx="358999" cy="358999"/>
            <a:chOff x="-55988800" y="3982600"/>
            <a:chExt cx="319025" cy="319025"/>
          </a:xfrm>
        </p:grpSpPr>
        <p:sp>
          <p:nvSpPr>
            <p:cNvPr id="7887" name="Google Shape;7887;p9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90"/>
          <p:cNvGrpSpPr/>
          <p:nvPr/>
        </p:nvGrpSpPr>
        <p:grpSpPr>
          <a:xfrm>
            <a:off x="5748546" y="2734774"/>
            <a:ext cx="356326" cy="358971"/>
            <a:chOff x="-54026025" y="3192625"/>
            <a:chExt cx="316650" cy="319000"/>
          </a:xfrm>
        </p:grpSpPr>
        <p:sp>
          <p:nvSpPr>
            <p:cNvPr id="7893" name="Google Shape;7893;p9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90"/>
          <p:cNvGrpSpPr/>
          <p:nvPr/>
        </p:nvGrpSpPr>
        <p:grpSpPr>
          <a:xfrm>
            <a:off x="5768492" y="3205748"/>
            <a:ext cx="316434" cy="358099"/>
            <a:chOff x="-54007925" y="3584850"/>
            <a:chExt cx="281200" cy="318225"/>
          </a:xfrm>
        </p:grpSpPr>
        <p:sp>
          <p:nvSpPr>
            <p:cNvPr id="7902" name="Google Shape;7902;p9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90"/>
          <p:cNvGrpSpPr/>
          <p:nvPr/>
        </p:nvGrpSpPr>
        <p:grpSpPr>
          <a:xfrm>
            <a:off x="5768492" y="3667633"/>
            <a:ext cx="316434" cy="358914"/>
            <a:chOff x="-54007925" y="3975575"/>
            <a:chExt cx="281200" cy="318950"/>
          </a:xfrm>
        </p:grpSpPr>
        <p:sp>
          <p:nvSpPr>
            <p:cNvPr id="7909" name="Google Shape;7909;p9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90"/>
          <p:cNvGrpSpPr/>
          <p:nvPr/>
        </p:nvGrpSpPr>
        <p:grpSpPr>
          <a:xfrm>
            <a:off x="8003359" y="2752104"/>
            <a:ext cx="274770" cy="358492"/>
            <a:chOff x="-52005775" y="3208025"/>
            <a:chExt cx="244175" cy="318575"/>
          </a:xfrm>
        </p:grpSpPr>
        <p:sp>
          <p:nvSpPr>
            <p:cNvPr id="7914" name="Google Shape;7914;p9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90"/>
          <p:cNvGrpSpPr/>
          <p:nvPr/>
        </p:nvGrpSpPr>
        <p:grpSpPr>
          <a:xfrm>
            <a:off x="5309825" y="1380146"/>
            <a:ext cx="358099" cy="358099"/>
            <a:chOff x="-57568775" y="3198925"/>
            <a:chExt cx="318225" cy="318225"/>
          </a:xfrm>
        </p:grpSpPr>
        <p:sp>
          <p:nvSpPr>
            <p:cNvPr id="7926" name="Google Shape;7926;p9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90"/>
          <p:cNvGrpSpPr/>
          <p:nvPr/>
        </p:nvGrpSpPr>
        <p:grpSpPr>
          <a:xfrm>
            <a:off x="5331543" y="1835446"/>
            <a:ext cx="314662" cy="358099"/>
            <a:chOff x="-57549075" y="3590375"/>
            <a:chExt cx="279625" cy="318225"/>
          </a:xfrm>
        </p:grpSpPr>
        <p:sp>
          <p:nvSpPr>
            <p:cNvPr id="7933" name="Google Shape;7933;p9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90"/>
          <p:cNvGrpSpPr/>
          <p:nvPr/>
        </p:nvGrpSpPr>
        <p:grpSpPr>
          <a:xfrm>
            <a:off x="5323740" y="2276817"/>
            <a:ext cx="359871" cy="359871"/>
            <a:chOff x="-57570350" y="3982600"/>
            <a:chExt cx="319800" cy="319800"/>
          </a:xfrm>
        </p:grpSpPr>
        <p:sp>
          <p:nvSpPr>
            <p:cNvPr id="7938" name="Google Shape;7938;p9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90"/>
          <p:cNvGrpSpPr/>
          <p:nvPr/>
        </p:nvGrpSpPr>
        <p:grpSpPr>
          <a:xfrm>
            <a:off x="7538779" y="1379246"/>
            <a:ext cx="314662" cy="358999"/>
            <a:chOff x="-55576850" y="3198125"/>
            <a:chExt cx="279625" cy="319025"/>
          </a:xfrm>
        </p:grpSpPr>
        <p:sp>
          <p:nvSpPr>
            <p:cNvPr id="7943" name="Google Shape;7943;p9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90"/>
          <p:cNvGrpSpPr/>
          <p:nvPr/>
        </p:nvGrpSpPr>
        <p:grpSpPr>
          <a:xfrm>
            <a:off x="7516174" y="1835221"/>
            <a:ext cx="359871" cy="358324"/>
            <a:chOff x="-55596550" y="3590175"/>
            <a:chExt cx="319800" cy="318425"/>
          </a:xfrm>
        </p:grpSpPr>
        <p:sp>
          <p:nvSpPr>
            <p:cNvPr id="7948" name="Google Shape;7948;p9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90"/>
          <p:cNvGrpSpPr/>
          <p:nvPr/>
        </p:nvGrpSpPr>
        <p:grpSpPr>
          <a:xfrm>
            <a:off x="7531412" y="2276564"/>
            <a:ext cx="358999" cy="359252"/>
            <a:chOff x="-55595775" y="3982375"/>
            <a:chExt cx="319025" cy="319250"/>
          </a:xfrm>
        </p:grpSpPr>
        <p:sp>
          <p:nvSpPr>
            <p:cNvPr id="7953" name="Google Shape;7953;p9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90"/>
          <p:cNvGrpSpPr/>
          <p:nvPr/>
        </p:nvGrpSpPr>
        <p:grpSpPr>
          <a:xfrm>
            <a:off x="6188595" y="2734774"/>
            <a:ext cx="358999" cy="358099"/>
            <a:chOff x="-53635375" y="3192625"/>
            <a:chExt cx="319025" cy="318225"/>
          </a:xfrm>
        </p:grpSpPr>
        <p:sp>
          <p:nvSpPr>
            <p:cNvPr id="7960" name="Google Shape;7960;p9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90"/>
          <p:cNvGrpSpPr/>
          <p:nvPr/>
        </p:nvGrpSpPr>
        <p:grpSpPr>
          <a:xfrm>
            <a:off x="6210763" y="3205748"/>
            <a:ext cx="314662" cy="358999"/>
            <a:chOff x="-53615675" y="3584850"/>
            <a:chExt cx="279625" cy="319025"/>
          </a:xfrm>
        </p:grpSpPr>
        <p:sp>
          <p:nvSpPr>
            <p:cNvPr id="7964" name="Google Shape;7964;p9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90"/>
          <p:cNvGrpSpPr/>
          <p:nvPr/>
        </p:nvGrpSpPr>
        <p:grpSpPr>
          <a:xfrm>
            <a:off x="6188609" y="3668674"/>
            <a:ext cx="358971" cy="357874"/>
            <a:chOff x="-53634575" y="3976500"/>
            <a:chExt cx="319000" cy="318025"/>
          </a:xfrm>
        </p:grpSpPr>
        <p:sp>
          <p:nvSpPr>
            <p:cNvPr id="7968" name="Google Shape;7968;p9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90"/>
          <p:cNvGrpSpPr/>
          <p:nvPr/>
        </p:nvGrpSpPr>
        <p:grpSpPr>
          <a:xfrm>
            <a:off x="7983413" y="3211628"/>
            <a:ext cx="314662" cy="358436"/>
            <a:chOff x="-52023900" y="3590075"/>
            <a:chExt cx="279625" cy="318525"/>
          </a:xfrm>
        </p:grpSpPr>
        <p:sp>
          <p:nvSpPr>
            <p:cNvPr id="7977" name="Google Shape;7977;p9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90"/>
          <p:cNvGrpSpPr/>
          <p:nvPr/>
        </p:nvGrpSpPr>
        <p:grpSpPr>
          <a:xfrm>
            <a:off x="5746654" y="1380146"/>
            <a:ext cx="358971" cy="358971"/>
            <a:chOff x="-57173375" y="3198925"/>
            <a:chExt cx="319000" cy="319000"/>
          </a:xfrm>
        </p:grpSpPr>
        <p:sp>
          <p:nvSpPr>
            <p:cNvPr id="7985" name="Google Shape;7985;p9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90"/>
          <p:cNvGrpSpPr/>
          <p:nvPr/>
        </p:nvGrpSpPr>
        <p:grpSpPr>
          <a:xfrm>
            <a:off x="5747541" y="1857587"/>
            <a:ext cx="357198" cy="314690"/>
            <a:chOff x="-57176525" y="3610050"/>
            <a:chExt cx="317425" cy="279650"/>
          </a:xfrm>
        </p:grpSpPr>
        <p:sp>
          <p:nvSpPr>
            <p:cNvPr id="7990" name="Google Shape;7990;p9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90"/>
          <p:cNvGrpSpPr/>
          <p:nvPr/>
        </p:nvGrpSpPr>
        <p:grpSpPr>
          <a:xfrm>
            <a:off x="7957995" y="1380146"/>
            <a:ext cx="358099" cy="356326"/>
            <a:chOff x="-55202750" y="3198925"/>
            <a:chExt cx="318225" cy="316650"/>
          </a:xfrm>
        </p:grpSpPr>
        <p:sp>
          <p:nvSpPr>
            <p:cNvPr id="7996" name="Google Shape;7996;p9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90"/>
          <p:cNvGrpSpPr/>
          <p:nvPr/>
        </p:nvGrpSpPr>
        <p:grpSpPr>
          <a:xfrm>
            <a:off x="7968629" y="1835446"/>
            <a:ext cx="336830" cy="358099"/>
            <a:chOff x="-55194875" y="3590375"/>
            <a:chExt cx="299325" cy="318225"/>
          </a:xfrm>
        </p:grpSpPr>
        <p:sp>
          <p:nvSpPr>
            <p:cNvPr id="7999" name="Google Shape;7999;p9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90"/>
          <p:cNvGrpSpPr/>
          <p:nvPr/>
        </p:nvGrpSpPr>
        <p:grpSpPr>
          <a:xfrm>
            <a:off x="7973247" y="2277717"/>
            <a:ext cx="357198" cy="357198"/>
            <a:chOff x="-55203525" y="3983400"/>
            <a:chExt cx="317425" cy="317425"/>
          </a:xfrm>
        </p:grpSpPr>
        <p:sp>
          <p:nvSpPr>
            <p:cNvPr id="8005" name="Google Shape;8005;p9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90"/>
          <p:cNvGrpSpPr/>
          <p:nvPr/>
        </p:nvGrpSpPr>
        <p:grpSpPr>
          <a:xfrm>
            <a:off x="6639727" y="2734774"/>
            <a:ext cx="335930" cy="358971"/>
            <a:chOff x="-53232900" y="3192625"/>
            <a:chExt cx="298525" cy="319000"/>
          </a:xfrm>
        </p:grpSpPr>
        <p:sp>
          <p:nvSpPr>
            <p:cNvPr id="8009" name="Google Shape;8009;p9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90"/>
          <p:cNvGrpSpPr/>
          <p:nvPr/>
        </p:nvGrpSpPr>
        <p:grpSpPr>
          <a:xfrm>
            <a:off x="6629093" y="3205748"/>
            <a:ext cx="357198" cy="356326"/>
            <a:chOff x="-53242350" y="3584850"/>
            <a:chExt cx="317425" cy="316650"/>
          </a:xfrm>
        </p:grpSpPr>
        <p:sp>
          <p:nvSpPr>
            <p:cNvPr id="8018" name="Google Shape;8018;p9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90"/>
          <p:cNvGrpSpPr/>
          <p:nvPr/>
        </p:nvGrpSpPr>
        <p:grpSpPr>
          <a:xfrm>
            <a:off x="6650362" y="3668449"/>
            <a:ext cx="314662" cy="358999"/>
            <a:chOff x="-53224225" y="3976300"/>
            <a:chExt cx="279625" cy="319025"/>
          </a:xfrm>
        </p:grpSpPr>
        <p:sp>
          <p:nvSpPr>
            <p:cNvPr id="8024" name="Google Shape;8024;p9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90"/>
          <p:cNvGrpSpPr/>
          <p:nvPr/>
        </p:nvGrpSpPr>
        <p:grpSpPr>
          <a:xfrm>
            <a:off x="7961258" y="3676129"/>
            <a:ext cx="358971" cy="358408"/>
            <a:chOff x="-52043575" y="3983125"/>
            <a:chExt cx="319000" cy="318500"/>
          </a:xfrm>
        </p:grpSpPr>
        <p:sp>
          <p:nvSpPr>
            <p:cNvPr id="8032" name="Google Shape;8032;p9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90"/>
          <p:cNvGrpSpPr/>
          <p:nvPr/>
        </p:nvGrpSpPr>
        <p:grpSpPr>
          <a:xfrm>
            <a:off x="6215199" y="1380146"/>
            <a:ext cx="314662" cy="358971"/>
            <a:chOff x="-56766175" y="3198925"/>
            <a:chExt cx="279625" cy="319000"/>
          </a:xfrm>
        </p:grpSpPr>
        <p:sp>
          <p:nvSpPr>
            <p:cNvPr id="8042" name="Google Shape;8042;p9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0"/>
          <p:cNvGrpSpPr/>
          <p:nvPr/>
        </p:nvGrpSpPr>
        <p:grpSpPr>
          <a:xfrm>
            <a:off x="6214313" y="1835446"/>
            <a:ext cx="316434" cy="358099"/>
            <a:chOff x="-56766175" y="3590375"/>
            <a:chExt cx="281200" cy="318225"/>
          </a:xfrm>
        </p:grpSpPr>
        <p:sp>
          <p:nvSpPr>
            <p:cNvPr id="8050" name="Google Shape;8050;p9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90"/>
          <p:cNvGrpSpPr/>
          <p:nvPr/>
        </p:nvGrpSpPr>
        <p:grpSpPr>
          <a:xfrm>
            <a:off x="6251269" y="2276817"/>
            <a:ext cx="272126" cy="358099"/>
            <a:chOff x="-56747275" y="3982600"/>
            <a:chExt cx="241825" cy="318225"/>
          </a:xfrm>
        </p:grpSpPr>
        <p:sp>
          <p:nvSpPr>
            <p:cNvPr id="8055" name="Google Shape;8055;p9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90"/>
          <p:cNvGrpSpPr/>
          <p:nvPr/>
        </p:nvGrpSpPr>
        <p:grpSpPr>
          <a:xfrm>
            <a:off x="4859020" y="3219055"/>
            <a:ext cx="358999" cy="342991"/>
            <a:chOff x="-54812875" y="3596675"/>
            <a:chExt cx="319025" cy="304800"/>
          </a:xfrm>
        </p:grpSpPr>
        <p:sp>
          <p:nvSpPr>
            <p:cNvPr id="8063" name="Google Shape;8063;p9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0" name="Google Shape;8070;p9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2" name="Google Shape;8072;p90"/>
          <p:cNvGrpSpPr/>
          <p:nvPr/>
        </p:nvGrpSpPr>
        <p:grpSpPr>
          <a:xfrm>
            <a:off x="4881188" y="3675538"/>
            <a:ext cx="314662" cy="358099"/>
            <a:chOff x="-54793175" y="3982600"/>
            <a:chExt cx="279625" cy="318225"/>
          </a:xfrm>
        </p:grpSpPr>
        <p:sp>
          <p:nvSpPr>
            <p:cNvPr id="8073" name="Google Shape;8073;p9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90"/>
          <p:cNvGrpSpPr/>
          <p:nvPr/>
        </p:nvGrpSpPr>
        <p:grpSpPr>
          <a:xfrm>
            <a:off x="7092647" y="2734774"/>
            <a:ext cx="314662" cy="358099"/>
            <a:chOff x="-52832000" y="3192625"/>
            <a:chExt cx="279625" cy="318225"/>
          </a:xfrm>
        </p:grpSpPr>
        <p:sp>
          <p:nvSpPr>
            <p:cNvPr id="8081" name="Google Shape;8081;p9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90"/>
          <p:cNvGrpSpPr/>
          <p:nvPr/>
        </p:nvGrpSpPr>
        <p:grpSpPr>
          <a:xfrm>
            <a:off x="5779179" y="2276142"/>
            <a:ext cx="323524" cy="358774"/>
            <a:chOff x="-57162350" y="3982000"/>
            <a:chExt cx="287500" cy="318825"/>
          </a:xfrm>
        </p:grpSpPr>
        <p:sp>
          <p:nvSpPr>
            <p:cNvPr id="8090" name="Google Shape;8090;p9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90"/>
          <p:cNvGrpSpPr/>
          <p:nvPr/>
        </p:nvGrpSpPr>
        <p:grpSpPr>
          <a:xfrm>
            <a:off x="7070492" y="3206648"/>
            <a:ext cx="358971" cy="357198"/>
            <a:chOff x="-52851675" y="3585650"/>
            <a:chExt cx="319000" cy="317425"/>
          </a:xfrm>
        </p:grpSpPr>
        <p:sp>
          <p:nvSpPr>
            <p:cNvPr id="8099" name="Google Shape;8099;p9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90"/>
          <p:cNvGrpSpPr/>
          <p:nvPr/>
        </p:nvGrpSpPr>
        <p:grpSpPr>
          <a:xfrm>
            <a:off x="7092647" y="3668449"/>
            <a:ext cx="314662" cy="358999"/>
            <a:chOff x="-52832000" y="3976300"/>
            <a:chExt cx="279625" cy="319025"/>
          </a:xfrm>
        </p:grpSpPr>
        <p:sp>
          <p:nvSpPr>
            <p:cNvPr id="8106" name="Google Shape;8106;p9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90"/>
          <p:cNvGrpSpPr/>
          <p:nvPr/>
        </p:nvGrpSpPr>
        <p:grpSpPr>
          <a:xfrm>
            <a:off x="6209853" y="4123097"/>
            <a:ext cx="316434" cy="358099"/>
            <a:chOff x="-51633225" y="3198925"/>
            <a:chExt cx="281200" cy="318225"/>
          </a:xfrm>
        </p:grpSpPr>
        <p:sp>
          <p:nvSpPr>
            <p:cNvPr id="8112" name="Google Shape;8112;p9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90"/>
          <p:cNvGrpSpPr/>
          <p:nvPr/>
        </p:nvGrpSpPr>
        <p:grpSpPr>
          <a:xfrm>
            <a:off x="6628676" y="1381018"/>
            <a:ext cx="365188" cy="357226"/>
            <a:chOff x="-56396775" y="3199700"/>
            <a:chExt cx="324525" cy="317450"/>
          </a:xfrm>
        </p:grpSpPr>
        <p:sp>
          <p:nvSpPr>
            <p:cNvPr id="8120" name="Google Shape;8120;p9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90"/>
          <p:cNvGrpSpPr/>
          <p:nvPr/>
        </p:nvGrpSpPr>
        <p:grpSpPr>
          <a:xfrm>
            <a:off x="6631771" y="1846953"/>
            <a:ext cx="358999" cy="335958"/>
            <a:chOff x="-56394425" y="3600600"/>
            <a:chExt cx="319025" cy="298550"/>
          </a:xfrm>
        </p:grpSpPr>
        <p:sp>
          <p:nvSpPr>
            <p:cNvPr id="8127" name="Google Shape;8127;p9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90"/>
          <p:cNvGrpSpPr/>
          <p:nvPr/>
        </p:nvGrpSpPr>
        <p:grpSpPr>
          <a:xfrm>
            <a:off x="6662538" y="2277717"/>
            <a:ext cx="327068" cy="357198"/>
            <a:chOff x="-56379450" y="3983400"/>
            <a:chExt cx="290650" cy="317425"/>
          </a:xfrm>
        </p:grpSpPr>
        <p:sp>
          <p:nvSpPr>
            <p:cNvPr id="8131" name="Google Shape;8131;p9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90"/>
          <p:cNvGrpSpPr/>
          <p:nvPr/>
        </p:nvGrpSpPr>
        <p:grpSpPr>
          <a:xfrm>
            <a:off x="5326242" y="2741864"/>
            <a:ext cx="316434" cy="358971"/>
            <a:chOff x="-54401725" y="3198925"/>
            <a:chExt cx="281200" cy="319000"/>
          </a:xfrm>
        </p:grpSpPr>
        <p:sp>
          <p:nvSpPr>
            <p:cNvPr id="8140" name="Google Shape;8140;p9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90"/>
          <p:cNvGrpSpPr/>
          <p:nvPr/>
        </p:nvGrpSpPr>
        <p:grpSpPr>
          <a:xfrm>
            <a:off x="5327128" y="3211965"/>
            <a:ext cx="314662" cy="358099"/>
            <a:chOff x="-54401725" y="3590375"/>
            <a:chExt cx="279625" cy="318225"/>
          </a:xfrm>
        </p:grpSpPr>
        <p:sp>
          <p:nvSpPr>
            <p:cNvPr id="8152" name="Google Shape;8152;p9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90"/>
          <p:cNvGrpSpPr/>
          <p:nvPr/>
        </p:nvGrpSpPr>
        <p:grpSpPr>
          <a:xfrm>
            <a:off x="5324920" y="3675538"/>
            <a:ext cx="319079" cy="358099"/>
            <a:chOff x="-54403300" y="3982600"/>
            <a:chExt cx="283550" cy="318225"/>
          </a:xfrm>
        </p:grpSpPr>
        <p:sp>
          <p:nvSpPr>
            <p:cNvPr id="8159" name="Google Shape;8159;p9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90"/>
          <p:cNvGrpSpPr/>
          <p:nvPr/>
        </p:nvGrpSpPr>
        <p:grpSpPr>
          <a:xfrm>
            <a:off x="7512313" y="2736772"/>
            <a:ext cx="356298" cy="356973"/>
            <a:chOff x="-52458650" y="3194400"/>
            <a:chExt cx="316625" cy="317225"/>
          </a:xfrm>
        </p:grpSpPr>
        <p:sp>
          <p:nvSpPr>
            <p:cNvPr id="8165" name="Google Shape;8165;p9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90"/>
          <p:cNvGrpSpPr/>
          <p:nvPr/>
        </p:nvGrpSpPr>
        <p:grpSpPr>
          <a:xfrm>
            <a:off x="4881188" y="2741864"/>
            <a:ext cx="314662" cy="358971"/>
            <a:chOff x="-54793175" y="3198925"/>
            <a:chExt cx="279625" cy="319000"/>
          </a:xfrm>
        </p:grpSpPr>
        <p:sp>
          <p:nvSpPr>
            <p:cNvPr id="8174" name="Google Shape;8174;p9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90"/>
          <p:cNvGrpSpPr/>
          <p:nvPr/>
        </p:nvGrpSpPr>
        <p:grpSpPr>
          <a:xfrm>
            <a:off x="7521611" y="3205748"/>
            <a:ext cx="337703" cy="357845"/>
            <a:chOff x="-52450000" y="3584850"/>
            <a:chExt cx="300100" cy="318000"/>
          </a:xfrm>
        </p:grpSpPr>
        <p:sp>
          <p:nvSpPr>
            <p:cNvPr id="8182" name="Google Shape;8182;p9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90"/>
          <p:cNvGrpSpPr/>
          <p:nvPr/>
        </p:nvGrpSpPr>
        <p:grpSpPr>
          <a:xfrm>
            <a:off x="7533131" y="3670221"/>
            <a:ext cx="314662" cy="357226"/>
            <a:chOff x="-52440550" y="3977875"/>
            <a:chExt cx="279625" cy="317450"/>
          </a:xfrm>
        </p:grpSpPr>
        <p:sp>
          <p:nvSpPr>
            <p:cNvPr id="8190" name="Google Shape;8190;p9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90"/>
          <p:cNvGrpSpPr/>
          <p:nvPr/>
        </p:nvGrpSpPr>
        <p:grpSpPr>
          <a:xfrm>
            <a:off x="6645066" y="4126427"/>
            <a:ext cx="314662" cy="358999"/>
            <a:chOff x="-51623775" y="3584850"/>
            <a:chExt cx="279625" cy="319025"/>
          </a:xfrm>
        </p:grpSpPr>
        <p:sp>
          <p:nvSpPr>
            <p:cNvPr id="8199" name="Google Shape;8199;p9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8" name="Google Shape;8208;p9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209" name="Google Shape;8209;p9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13" name="Shape 8213"/>
        <p:cNvGrpSpPr/>
        <p:nvPr/>
      </p:nvGrpSpPr>
      <p:grpSpPr>
        <a:xfrm>
          <a:off x="0" y="0"/>
          <a:ext cx="0" cy="0"/>
          <a:chOff x="0" y="0"/>
          <a:chExt cx="0" cy="0"/>
        </a:xfrm>
      </p:grpSpPr>
      <p:grpSp>
        <p:nvGrpSpPr>
          <p:cNvPr id="8214" name="Google Shape;8214;p91"/>
          <p:cNvGrpSpPr/>
          <p:nvPr/>
        </p:nvGrpSpPr>
        <p:grpSpPr>
          <a:xfrm>
            <a:off x="885675" y="1386849"/>
            <a:ext cx="276003" cy="357300"/>
            <a:chOff x="-50469125" y="3183175"/>
            <a:chExt cx="233150" cy="301825"/>
          </a:xfrm>
        </p:grpSpPr>
        <p:sp>
          <p:nvSpPr>
            <p:cNvPr id="8215" name="Google Shape;8215;p9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91"/>
          <p:cNvGrpSpPr/>
          <p:nvPr/>
        </p:nvGrpSpPr>
        <p:grpSpPr>
          <a:xfrm>
            <a:off x="845574" y="1822251"/>
            <a:ext cx="356205" cy="355288"/>
            <a:chOff x="-50504575" y="3550975"/>
            <a:chExt cx="300900" cy="300125"/>
          </a:xfrm>
        </p:grpSpPr>
        <p:sp>
          <p:nvSpPr>
            <p:cNvPr id="8219" name="Google Shape;8219;p9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91"/>
          <p:cNvGrpSpPr/>
          <p:nvPr/>
        </p:nvGrpSpPr>
        <p:grpSpPr>
          <a:xfrm>
            <a:off x="845574" y="2260493"/>
            <a:ext cx="356205" cy="354341"/>
            <a:chOff x="-50503000" y="3921175"/>
            <a:chExt cx="300900" cy="299325"/>
          </a:xfrm>
        </p:grpSpPr>
        <p:sp>
          <p:nvSpPr>
            <p:cNvPr id="8224" name="Google Shape;8224;p9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91"/>
          <p:cNvGrpSpPr/>
          <p:nvPr/>
        </p:nvGrpSpPr>
        <p:grpSpPr>
          <a:xfrm>
            <a:off x="3049627" y="1406411"/>
            <a:ext cx="355258" cy="356205"/>
            <a:chOff x="-48630025" y="3199700"/>
            <a:chExt cx="300100" cy="300900"/>
          </a:xfrm>
        </p:grpSpPr>
        <p:sp>
          <p:nvSpPr>
            <p:cNvPr id="8230" name="Google Shape;8230;p9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91"/>
          <p:cNvGrpSpPr/>
          <p:nvPr/>
        </p:nvGrpSpPr>
        <p:grpSpPr>
          <a:xfrm>
            <a:off x="3049627" y="1843707"/>
            <a:ext cx="355258" cy="355258"/>
            <a:chOff x="-48630025" y="3569100"/>
            <a:chExt cx="300100" cy="300100"/>
          </a:xfrm>
        </p:grpSpPr>
        <p:sp>
          <p:nvSpPr>
            <p:cNvPr id="8234" name="Google Shape;8234;p9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91"/>
          <p:cNvGrpSpPr/>
          <p:nvPr/>
        </p:nvGrpSpPr>
        <p:grpSpPr>
          <a:xfrm>
            <a:off x="3050101" y="2281003"/>
            <a:ext cx="354311" cy="353394"/>
            <a:chOff x="-48629225" y="3938500"/>
            <a:chExt cx="299300" cy="298525"/>
          </a:xfrm>
        </p:grpSpPr>
        <p:sp>
          <p:nvSpPr>
            <p:cNvPr id="8245" name="Google Shape;8245;p9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91"/>
          <p:cNvGrpSpPr/>
          <p:nvPr/>
        </p:nvGrpSpPr>
        <p:grpSpPr>
          <a:xfrm>
            <a:off x="1785504" y="2752344"/>
            <a:ext cx="311458" cy="354341"/>
            <a:chOff x="-46762575" y="3200500"/>
            <a:chExt cx="263100" cy="299325"/>
          </a:xfrm>
        </p:grpSpPr>
        <p:sp>
          <p:nvSpPr>
            <p:cNvPr id="8250" name="Google Shape;8250;p9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91"/>
          <p:cNvGrpSpPr/>
          <p:nvPr/>
        </p:nvGrpSpPr>
        <p:grpSpPr>
          <a:xfrm>
            <a:off x="1763589" y="3211066"/>
            <a:ext cx="355288" cy="312375"/>
            <a:chOff x="-46779900" y="3588000"/>
            <a:chExt cx="300125" cy="263875"/>
          </a:xfrm>
        </p:grpSpPr>
        <p:sp>
          <p:nvSpPr>
            <p:cNvPr id="8256" name="Google Shape;8256;p9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91"/>
          <p:cNvGrpSpPr/>
          <p:nvPr/>
        </p:nvGrpSpPr>
        <p:grpSpPr>
          <a:xfrm>
            <a:off x="1764062" y="3625988"/>
            <a:ext cx="354341" cy="353394"/>
            <a:chOff x="-46779100" y="3938500"/>
            <a:chExt cx="299325" cy="298525"/>
          </a:xfrm>
        </p:grpSpPr>
        <p:sp>
          <p:nvSpPr>
            <p:cNvPr id="8261" name="Google Shape;8261;p9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91"/>
          <p:cNvGrpSpPr/>
          <p:nvPr/>
        </p:nvGrpSpPr>
        <p:grpSpPr>
          <a:xfrm>
            <a:off x="3971800" y="2758855"/>
            <a:ext cx="355258" cy="355288"/>
            <a:chOff x="-44924250" y="3206000"/>
            <a:chExt cx="300100" cy="300125"/>
          </a:xfrm>
        </p:grpSpPr>
        <p:sp>
          <p:nvSpPr>
            <p:cNvPr id="8264" name="Google Shape;8264;p9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91"/>
          <p:cNvGrpSpPr/>
          <p:nvPr/>
        </p:nvGrpSpPr>
        <p:grpSpPr>
          <a:xfrm>
            <a:off x="1286286" y="1386849"/>
            <a:ext cx="355258" cy="355258"/>
            <a:chOff x="-50134375" y="3183175"/>
            <a:chExt cx="300100" cy="300100"/>
          </a:xfrm>
        </p:grpSpPr>
        <p:sp>
          <p:nvSpPr>
            <p:cNvPr id="8270" name="Google Shape;8270;p9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91"/>
          <p:cNvGrpSpPr/>
          <p:nvPr/>
        </p:nvGrpSpPr>
        <p:grpSpPr>
          <a:xfrm>
            <a:off x="1286286" y="1822251"/>
            <a:ext cx="355258" cy="355288"/>
            <a:chOff x="-50134375" y="3550975"/>
            <a:chExt cx="300100" cy="300125"/>
          </a:xfrm>
        </p:grpSpPr>
        <p:sp>
          <p:nvSpPr>
            <p:cNvPr id="8281" name="Google Shape;8281;p9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91"/>
          <p:cNvGrpSpPr/>
          <p:nvPr/>
        </p:nvGrpSpPr>
        <p:grpSpPr>
          <a:xfrm>
            <a:off x="1286286" y="2259783"/>
            <a:ext cx="355258" cy="355051"/>
            <a:chOff x="-50134375" y="3920575"/>
            <a:chExt cx="300100" cy="299925"/>
          </a:xfrm>
        </p:grpSpPr>
        <p:sp>
          <p:nvSpPr>
            <p:cNvPr id="8284" name="Google Shape;8284;p9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91"/>
          <p:cNvGrpSpPr/>
          <p:nvPr/>
        </p:nvGrpSpPr>
        <p:grpSpPr>
          <a:xfrm>
            <a:off x="3497010" y="1407358"/>
            <a:ext cx="357123" cy="355258"/>
            <a:chOff x="-48262200" y="3200500"/>
            <a:chExt cx="301675" cy="300100"/>
          </a:xfrm>
        </p:grpSpPr>
        <p:sp>
          <p:nvSpPr>
            <p:cNvPr id="8288" name="Google Shape;8288;p9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91"/>
          <p:cNvGrpSpPr/>
          <p:nvPr/>
        </p:nvGrpSpPr>
        <p:grpSpPr>
          <a:xfrm>
            <a:off x="3526383" y="1844447"/>
            <a:ext cx="298377" cy="354519"/>
            <a:chOff x="-48233050" y="3569725"/>
            <a:chExt cx="252050" cy="299475"/>
          </a:xfrm>
        </p:grpSpPr>
        <p:sp>
          <p:nvSpPr>
            <p:cNvPr id="8298" name="Google Shape;8298;p9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91"/>
          <p:cNvGrpSpPr/>
          <p:nvPr/>
        </p:nvGrpSpPr>
        <p:grpSpPr>
          <a:xfrm>
            <a:off x="3550148" y="2278191"/>
            <a:ext cx="250847" cy="358070"/>
            <a:chOff x="-48216525" y="3936125"/>
            <a:chExt cx="211900" cy="302475"/>
          </a:xfrm>
        </p:grpSpPr>
        <p:sp>
          <p:nvSpPr>
            <p:cNvPr id="8302" name="Google Shape;8302;p9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91"/>
          <p:cNvGrpSpPr/>
          <p:nvPr/>
        </p:nvGrpSpPr>
        <p:grpSpPr>
          <a:xfrm>
            <a:off x="2205866" y="2753261"/>
            <a:ext cx="355258" cy="355288"/>
            <a:chOff x="-46410500" y="3201275"/>
            <a:chExt cx="300100" cy="300125"/>
          </a:xfrm>
        </p:grpSpPr>
        <p:sp>
          <p:nvSpPr>
            <p:cNvPr id="8307" name="Google Shape;8307;p9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91"/>
          <p:cNvGrpSpPr/>
          <p:nvPr/>
        </p:nvGrpSpPr>
        <p:grpSpPr>
          <a:xfrm>
            <a:off x="2205866" y="3188692"/>
            <a:ext cx="355258" cy="356205"/>
            <a:chOff x="-46409700" y="3569100"/>
            <a:chExt cx="300100" cy="300900"/>
          </a:xfrm>
        </p:grpSpPr>
        <p:sp>
          <p:nvSpPr>
            <p:cNvPr id="8313" name="Google Shape;8313;p9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91"/>
          <p:cNvGrpSpPr/>
          <p:nvPr/>
        </p:nvGrpSpPr>
        <p:grpSpPr>
          <a:xfrm>
            <a:off x="2193747" y="3624124"/>
            <a:ext cx="379497" cy="358070"/>
            <a:chOff x="-46422300" y="3936925"/>
            <a:chExt cx="320575" cy="302475"/>
          </a:xfrm>
        </p:grpSpPr>
        <p:sp>
          <p:nvSpPr>
            <p:cNvPr id="8319" name="Google Shape;8319;p9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91"/>
          <p:cNvGrpSpPr/>
          <p:nvPr/>
        </p:nvGrpSpPr>
        <p:grpSpPr>
          <a:xfrm>
            <a:off x="3971326" y="3178452"/>
            <a:ext cx="356205" cy="355258"/>
            <a:chOff x="-44914800" y="3560450"/>
            <a:chExt cx="300900" cy="300100"/>
          </a:xfrm>
        </p:grpSpPr>
        <p:sp>
          <p:nvSpPr>
            <p:cNvPr id="8322" name="Google Shape;8322;p9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91"/>
          <p:cNvGrpSpPr/>
          <p:nvPr/>
        </p:nvGrpSpPr>
        <p:grpSpPr>
          <a:xfrm>
            <a:off x="1726378" y="1387086"/>
            <a:ext cx="354311" cy="354104"/>
            <a:chOff x="-49764975" y="3183375"/>
            <a:chExt cx="299300" cy="299125"/>
          </a:xfrm>
        </p:grpSpPr>
        <p:sp>
          <p:nvSpPr>
            <p:cNvPr id="8328" name="Google Shape;8328;p9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91"/>
          <p:cNvGrpSpPr/>
          <p:nvPr/>
        </p:nvGrpSpPr>
        <p:grpSpPr>
          <a:xfrm>
            <a:off x="1726378" y="1822547"/>
            <a:ext cx="354311" cy="355909"/>
            <a:chOff x="-49764975" y="3551225"/>
            <a:chExt cx="299300" cy="300650"/>
          </a:xfrm>
        </p:grpSpPr>
        <p:sp>
          <p:nvSpPr>
            <p:cNvPr id="8338" name="Google Shape;8338;p9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91"/>
          <p:cNvGrpSpPr/>
          <p:nvPr/>
        </p:nvGrpSpPr>
        <p:grpSpPr>
          <a:xfrm>
            <a:off x="1724040" y="2259310"/>
            <a:ext cx="358987" cy="355525"/>
            <a:chOff x="-49766550" y="3920175"/>
            <a:chExt cx="303250" cy="300325"/>
          </a:xfrm>
        </p:grpSpPr>
        <p:sp>
          <p:nvSpPr>
            <p:cNvPr id="8350" name="Google Shape;8350;p9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91"/>
          <p:cNvGrpSpPr/>
          <p:nvPr/>
        </p:nvGrpSpPr>
        <p:grpSpPr>
          <a:xfrm>
            <a:off x="3939571" y="1407358"/>
            <a:ext cx="357123" cy="354341"/>
            <a:chOff x="-47892800" y="3200500"/>
            <a:chExt cx="301675" cy="299325"/>
          </a:xfrm>
        </p:grpSpPr>
        <p:sp>
          <p:nvSpPr>
            <p:cNvPr id="8355" name="Google Shape;8355;p9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91"/>
          <p:cNvGrpSpPr/>
          <p:nvPr/>
        </p:nvGrpSpPr>
        <p:grpSpPr>
          <a:xfrm>
            <a:off x="4003437" y="1843707"/>
            <a:ext cx="229391" cy="355258"/>
            <a:chOff x="-47839250" y="3569100"/>
            <a:chExt cx="193775" cy="300100"/>
          </a:xfrm>
        </p:grpSpPr>
        <p:sp>
          <p:nvSpPr>
            <p:cNvPr id="8362" name="Google Shape;8362;p9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91"/>
          <p:cNvGrpSpPr/>
          <p:nvPr/>
        </p:nvGrpSpPr>
        <p:grpSpPr>
          <a:xfrm>
            <a:off x="3940503" y="2280056"/>
            <a:ext cx="355258" cy="356205"/>
            <a:chOff x="-47892800" y="3937700"/>
            <a:chExt cx="300100" cy="300900"/>
          </a:xfrm>
        </p:grpSpPr>
        <p:sp>
          <p:nvSpPr>
            <p:cNvPr id="8369" name="Google Shape;8369;p9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91"/>
          <p:cNvGrpSpPr/>
          <p:nvPr/>
        </p:nvGrpSpPr>
        <p:grpSpPr>
          <a:xfrm>
            <a:off x="2645798" y="2773770"/>
            <a:ext cx="355258" cy="311458"/>
            <a:chOff x="-46042675" y="3218600"/>
            <a:chExt cx="300100" cy="263100"/>
          </a:xfrm>
        </p:grpSpPr>
        <p:sp>
          <p:nvSpPr>
            <p:cNvPr id="8378" name="Google Shape;8378;p9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91"/>
          <p:cNvGrpSpPr/>
          <p:nvPr/>
        </p:nvGrpSpPr>
        <p:grpSpPr>
          <a:xfrm>
            <a:off x="2645798" y="3188219"/>
            <a:ext cx="355258" cy="323118"/>
            <a:chOff x="-46042675" y="3568700"/>
            <a:chExt cx="300100" cy="272950"/>
          </a:xfrm>
        </p:grpSpPr>
        <p:sp>
          <p:nvSpPr>
            <p:cNvPr id="8385" name="Google Shape;8385;p9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91"/>
          <p:cNvGrpSpPr/>
          <p:nvPr/>
        </p:nvGrpSpPr>
        <p:grpSpPr>
          <a:xfrm>
            <a:off x="2687749" y="3625189"/>
            <a:ext cx="271357" cy="356057"/>
            <a:chOff x="-46007225" y="3937825"/>
            <a:chExt cx="229225" cy="300775"/>
          </a:xfrm>
        </p:grpSpPr>
        <p:sp>
          <p:nvSpPr>
            <p:cNvPr id="8390" name="Google Shape;8390;p9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91"/>
          <p:cNvGrpSpPr/>
          <p:nvPr/>
        </p:nvGrpSpPr>
        <p:grpSpPr>
          <a:xfrm>
            <a:off x="3993241" y="3615275"/>
            <a:ext cx="312375" cy="357596"/>
            <a:chOff x="-44895900" y="3929450"/>
            <a:chExt cx="263875" cy="302075"/>
          </a:xfrm>
        </p:grpSpPr>
        <p:sp>
          <p:nvSpPr>
            <p:cNvPr id="8401" name="Google Shape;8401;p9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91"/>
          <p:cNvGrpSpPr/>
          <p:nvPr/>
        </p:nvGrpSpPr>
        <p:grpSpPr>
          <a:xfrm>
            <a:off x="2167060" y="1398036"/>
            <a:ext cx="356205" cy="332885"/>
            <a:chOff x="-49397175" y="3192625"/>
            <a:chExt cx="300900" cy="281200"/>
          </a:xfrm>
        </p:grpSpPr>
        <p:sp>
          <p:nvSpPr>
            <p:cNvPr id="8408" name="Google Shape;8408;p9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91"/>
          <p:cNvGrpSpPr/>
          <p:nvPr/>
        </p:nvGrpSpPr>
        <p:grpSpPr>
          <a:xfrm>
            <a:off x="2193163" y="1822251"/>
            <a:ext cx="304000" cy="356205"/>
            <a:chOff x="-49375900" y="3550975"/>
            <a:chExt cx="256800" cy="300900"/>
          </a:xfrm>
        </p:grpSpPr>
        <p:sp>
          <p:nvSpPr>
            <p:cNvPr id="8416" name="Google Shape;8416;p9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91"/>
          <p:cNvGrpSpPr/>
          <p:nvPr/>
        </p:nvGrpSpPr>
        <p:grpSpPr>
          <a:xfrm>
            <a:off x="2188516" y="2259546"/>
            <a:ext cx="313293" cy="356205"/>
            <a:chOff x="-49378250" y="3920375"/>
            <a:chExt cx="264650" cy="300900"/>
          </a:xfrm>
        </p:grpSpPr>
        <p:sp>
          <p:nvSpPr>
            <p:cNvPr id="8428" name="Google Shape;8428;p9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91"/>
          <p:cNvGrpSpPr/>
          <p:nvPr/>
        </p:nvGrpSpPr>
        <p:grpSpPr>
          <a:xfrm>
            <a:off x="907504" y="2752344"/>
            <a:ext cx="312375" cy="357123"/>
            <a:chOff x="-47505300" y="3200500"/>
            <a:chExt cx="263875" cy="301675"/>
          </a:xfrm>
        </p:grpSpPr>
        <p:sp>
          <p:nvSpPr>
            <p:cNvPr id="8436" name="Google Shape;8436;p9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91"/>
          <p:cNvGrpSpPr/>
          <p:nvPr/>
        </p:nvGrpSpPr>
        <p:grpSpPr>
          <a:xfrm>
            <a:off x="885604" y="3188692"/>
            <a:ext cx="356176" cy="355051"/>
            <a:chOff x="-47524975" y="3569100"/>
            <a:chExt cx="300875" cy="299925"/>
          </a:xfrm>
        </p:grpSpPr>
        <p:sp>
          <p:nvSpPr>
            <p:cNvPr id="8450" name="Google Shape;8450;p9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91"/>
          <p:cNvGrpSpPr/>
          <p:nvPr/>
        </p:nvGrpSpPr>
        <p:grpSpPr>
          <a:xfrm>
            <a:off x="886062" y="3667954"/>
            <a:ext cx="355258" cy="270410"/>
            <a:chOff x="-47523400" y="3973950"/>
            <a:chExt cx="300100" cy="228425"/>
          </a:xfrm>
        </p:grpSpPr>
        <p:sp>
          <p:nvSpPr>
            <p:cNvPr id="8456" name="Google Shape;8456;p9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91"/>
          <p:cNvGrpSpPr/>
          <p:nvPr/>
        </p:nvGrpSpPr>
        <p:grpSpPr>
          <a:xfrm>
            <a:off x="3091183" y="2750953"/>
            <a:ext cx="354341" cy="357596"/>
            <a:chOff x="-45673275" y="3199325"/>
            <a:chExt cx="299325" cy="302075"/>
          </a:xfrm>
        </p:grpSpPr>
        <p:sp>
          <p:nvSpPr>
            <p:cNvPr id="8462" name="Google Shape;8462;p9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91"/>
          <p:cNvGrpSpPr/>
          <p:nvPr/>
        </p:nvGrpSpPr>
        <p:grpSpPr>
          <a:xfrm>
            <a:off x="3090251" y="3209202"/>
            <a:ext cx="356205" cy="314240"/>
            <a:chOff x="-45674075" y="3586425"/>
            <a:chExt cx="300900" cy="265450"/>
          </a:xfrm>
        </p:grpSpPr>
        <p:sp>
          <p:nvSpPr>
            <p:cNvPr id="8466" name="Google Shape;8466;p9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91"/>
          <p:cNvGrpSpPr/>
          <p:nvPr/>
        </p:nvGrpSpPr>
        <p:grpSpPr>
          <a:xfrm>
            <a:off x="3091183" y="3625041"/>
            <a:ext cx="354341" cy="356205"/>
            <a:chOff x="-45673275" y="3937700"/>
            <a:chExt cx="299325" cy="300900"/>
          </a:xfrm>
        </p:grpSpPr>
        <p:sp>
          <p:nvSpPr>
            <p:cNvPr id="8469" name="Google Shape;8469;p9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91"/>
          <p:cNvGrpSpPr/>
          <p:nvPr/>
        </p:nvGrpSpPr>
        <p:grpSpPr>
          <a:xfrm>
            <a:off x="2205349" y="4117825"/>
            <a:ext cx="356205" cy="356205"/>
            <a:chOff x="-44512325" y="3176075"/>
            <a:chExt cx="300900" cy="300900"/>
          </a:xfrm>
        </p:grpSpPr>
        <p:sp>
          <p:nvSpPr>
            <p:cNvPr id="8476" name="Google Shape;8476;p9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91"/>
          <p:cNvGrpSpPr/>
          <p:nvPr/>
        </p:nvGrpSpPr>
        <p:grpSpPr>
          <a:xfrm>
            <a:off x="2608689" y="1386849"/>
            <a:ext cx="354341" cy="354341"/>
            <a:chOff x="-49027775" y="3183175"/>
            <a:chExt cx="299325" cy="299325"/>
          </a:xfrm>
        </p:grpSpPr>
        <p:sp>
          <p:nvSpPr>
            <p:cNvPr id="8480" name="Google Shape;8480;p9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91"/>
          <p:cNvGrpSpPr/>
          <p:nvPr/>
        </p:nvGrpSpPr>
        <p:grpSpPr>
          <a:xfrm>
            <a:off x="2608230" y="1822251"/>
            <a:ext cx="355258" cy="357152"/>
            <a:chOff x="-49027775" y="3550975"/>
            <a:chExt cx="300100" cy="301700"/>
          </a:xfrm>
        </p:grpSpPr>
        <p:sp>
          <p:nvSpPr>
            <p:cNvPr id="8485" name="Google Shape;8485;p9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91"/>
          <p:cNvGrpSpPr/>
          <p:nvPr/>
        </p:nvGrpSpPr>
        <p:grpSpPr>
          <a:xfrm>
            <a:off x="2606306" y="2259310"/>
            <a:ext cx="359106" cy="355525"/>
            <a:chOff x="-49031025" y="3920175"/>
            <a:chExt cx="303350" cy="300325"/>
          </a:xfrm>
        </p:grpSpPr>
        <p:sp>
          <p:nvSpPr>
            <p:cNvPr id="8496" name="Google Shape;8496;p9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91"/>
          <p:cNvGrpSpPr/>
          <p:nvPr/>
        </p:nvGrpSpPr>
        <p:grpSpPr>
          <a:xfrm>
            <a:off x="1322411" y="2752344"/>
            <a:ext cx="356176" cy="354341"/>
            <a:chOff x="-47155575" y="3200500"/>
            <a:chExt cx="300875" cy="299325"/>
          </a:xfrm>
        </p:grpSpPr>
        <p:sp>
          <p:nvSpPr>
            <p:cNvPr id="8503" name="Google Shape;8503;p9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91"/>
          <p:cNvGrpSpPr/>
          <p:nvPr/>
        </p:nvGrpSpPr>
        <p:grpSpPr>
          <a:xfrm>
            <a:off x="1322870" y="3188692"/>
            <a:ext cx="355258" cy="355258"/>
            <a:chOff x="-47154800" y="3569100"/>
            <a:chExt cx="300100" cy="300100"/>
          </a:xfrm>
        </p:grpSpPr>
        <p:sp>
          <p:nvSpPr>
            <p:cNvPr id="8510" name="Google Shape;8510;p9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91"/>
          <p:cNvGrpSpPr/>
          <p:nvPr/>
        </p:nvGrpSpPr>
        <p:grpSpPr>
          <a:xfrm>
            <a:off x="1323343" y="3626905"/>
            <a:ext cx="354311" cy="353423"/>
            <a:chOff x="-47154000" y="3939275"/>
            <a:chExt cx="299300" cy="298550"/>
          </a:xfrm>
        </p:grpSpPr>
        <p:sp>
          <p:nvSpPr>
            <p:cNvPr id="8517" name="Google Shape;8517;p9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91"/>
          <p:cNvGrpSpPr/>
          <p:nvPr/>
        </p:nvGrpSpPr>
        <p:grpSpPr>
          <a:xfrm>
            <a:off x="3548633" y="2752344"/>
            <a:ext cx="312375" cy="354341"/>
            <a:chOff x="-45286550" y="3200500"/>
            <a:chExt cx="263875" cy="299325"/>
          </a:xfrm>
        </p:grpSpPr>
        <p:sp>
          <p:nvSpPr>
            <p:cNvPr id="8522" name="Google Shape;8522;p9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91"/>
          <p:cNvGrpSpPr/>
          <p:nvPr/>
        </p:nvGrpSpPr>
        <p:grpSpPr>
          <a:xfrm>
            <a:off x="3548633" y="3189639"/>
            <a:ext cx="312375" cy="354311"/>
            <a:chOff x="-45286550" y="3569900"/>
            <a:chExt cx="263875" cy="299300"/>
          </a:xfrm>
        </p:grpSpPr>
        <p:sp>
          <p:nvSpPr>
            <p:cNvPr id="8526" name="Google Shape;8526;p9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91"/>
          <p:cNvGrpSpPr/>
          <p:nvPr/>
        </p:nvGrpSpPr>
        <p:grpSpPr>
          <a:xfrm>
            <a:off x="3559820" y="3625988"/>
            <a:ext cx="290001" cy="355258"/>
            <a:chOff x="-45277900" y="3938500"/>
            <a:chExt cx="244975" cy="300100"/>
          </a:xfrm>
        </p:grpSpPr>
        <p:sp>
          <p:nvSpPr>
            <p:cNvPr id="8533" name="Google Shape;8533;p9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91"/>
          <p:cNvGrpSpPr/>
          <p:nvPr/>
        </p:nvGrpSpPr>
        <p:grpSpPr>
          <a:xfrm>
            <a:off x="2645769" y="4095090"/>
            <a:ext cx="355258" cy="355258"/>
            <a:chOff x="-44502875" y="3576975"/>
            <a:chExt cx="300100" cy="300100"/>
          </a:xfrm>
        </p:grpSpPr>
        <p:sp>
          <p:nvSpPr>
            <p:cNvPr id="8538" name="Google Shape;8538;p9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91"/>
          <p:cNvGrpSpPr/>
          <p:nvPr/>
        </p:nvGrpSpPr>
        <p:grpSpPr>
          <a:xfrm>
            <a:off x="4858981" y="1820745"/>
            <a:ext cx="356196" cy="354670"/>
            <a:chOff x="-13946200" y="3647075"/>
            <a:chExt cx="353650" cy="352100"/>
          </a:xfrm>
        </p:grpSpPr>
        <p:sp>
          <p:nvSpPr>
            <p:cNvPr id="8542" name="Google Shape;8542;p9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91"/>
          <p:cNvGrpSpPr/>
          <p:nvPr/>
        </p:nvGrpSpPr>
        <p:grpSpPr>
          <a:xfrm>
            <a:off x="6642374" y="1380228"/>
            <a:ext cx="357002" cy="354267"/>
            <a:chOff x="-12163025" y="3214275"/>
            <a:chExt cx="354450" cy="351700"/>
          </a:xfrm>
        </p:grpSpPr>
        <p:sp>
          <p:nvSpPr>
            <p:cNvPr id="8549" name="Google Shape;8549;p9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91"/>
          <p:cNvGrpSpPr/>
          <p:nvPr/>
        </p:nvGrpSpPr>
        <p:grpSpPr>
          <a:xfrm>
            <a:off x="6643154" y="1819965"/>
            <a:ext cx="355441" cy="356232"/>
            <a:chOff x="-12160675" y="3647875"/>
            <a:chExt cx="352900" cy="353650"/>
          </a:xfrm>
        </p:grpSpPr>
        <p:sp>
          <p:nvSpPr>
            <p:cNvPr id="8553" name="Google Shape;8553;p9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91"/>
          <p:cNvGrpSpPr/>
          <p:nvPr/>
        </p:nvGrpSpPr>
        <p:grpSpPr>
          <a:xfrm>
            <a:off x="6653870" y="2264421"/>
            <a:ext cx="354635" cy="356232"/>
            <a:chOff x="-12160675" y="4081850"/>
            <a:chExt cx="352100" cy="353650"/>
          </a:xfrm>
        </p:grpSpPr>
        <p:sp>
          <p:nvSpPr>
            <p:cNvPr id="8561" name="Google Shape;8561;p9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91"/>
          <p:cNvGrpSpPr/>
          <p:nvPr/>
        </p:nvGrpSpPr>
        <p:grpSpPr>
          <a:xfrm>
            <a:off x="4858836" y="2738864"/>
            <a:ext cx="355416" cy="355652"/>
            <a:chOff x="-10391650" y="3180600"/>
            <a:chExt cx="352875" cy="353075"/>
          </a:xfrm>
        </p:grpSpPr>
        <p:sp>
          <p:nvSpPr>
            <p:cNvPr id="8568" name="Google Shape;8568;p9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91"/>
          <p:cNvGrpSpPr/>
          <p:nvPr/>
        </p:nvGrpSpPr>
        <p:grpSpPr>
          <a:xfrm>
            <a:off x="4858835" y="3215662"/>
            <a:ext cx="354635" cy="353890"/>
            <a:chOff x="-10390875" y="3616350"/>
            <a:chExt cx="352100" cy="351325"/>
          </a:xfrm>
        </p:grpSpPr>
        <p:sp>
          <p:nvSpPr>
            <p:cNvPr id="8575" name="Google Shape;8575;p9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91"/>
          <p:cNvGrpSpPr/>
          <p:nvPr/>
        </p:nvGrpSpPr>
        <p:grpSpPr>
          <a:xfrm>
            <a:off x="7525810" y="2740327"/>
            <a:ext cx="312585" cy="354670"/>
            <a:chOff x="-10370400" y="4049550"/>
            <a:chExt cx="310350" cy="352100"/>
          </a:xfrm>
        </p:grpSpPr>
        <p:sp>
          <p:nvSpPr>
            <p:cNvPr id="8579" name="Google Shape;8579;p9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91"/>
          <p:cNvGrpSpPr/>
          <p:nvPr/>
        </p:nvGrpSpPr>
        <p:grpSpPr>
          <a:xfrm>
            <a:off x="6630066" y="2739268"/>
            <a:ext cx="379236" cy="354847"/>
            <a:chOff x="-8674650" y="3210975"/>
            <a:chExt cx="376525" cy="352275"/>
          </a:xfrm>
        </p:grpSpPr>
        <p:sp>
          <p:nvSpPr>
            <p:cNvPr id="8585" name="Google Shape;8585;p9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91"/>
          <p:cNvGrpSpPr/>
          <p:nvPr/>
        </p:nvGrpSpPr>
        <p:grpSpPr>
          <a:xfrm>
            <a:off x="5301563" y="1820745"/>
            <a:ext cx="356221" cy="354670"/>
            <a:chOff x="-13512225" y="3647075"/>
            <a:chExt cx="353675" cy="352100"/>
          </a:xfrm>
        </p:grpSpPr>
        <p:sp>
          <p:nvSpPr>
            <p:cNvPr id="8592" name="Google Shape;8592;p9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91"/>
          <p:cNvGrpSpPr/>
          <p:nvPr/>
        </p:nvGrpSpPr>
        <p:grpSpPr>
          <a:xfrm>
            <a:off x="5311876" y="2264811"/>
            <a:ext cx="356221" cy="355451"/>
            <a:chOff x="-13512225" y="4080275"/>
            <a:chExt cx="353675" cy="352875"/>
          </a:xfrm>
        </p:grpSpPr>
        <p:sp>
          <p:nvSpPr>
            <p:cNvPr id="8603" name="Google Shape;8603;p9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91"/>
          <p:cNvGrpSpPr/>
          <p:nvPr/>
        </p:nvGrpSpPr>
        <p:grpSpPr>
          <a:xfrm>
            <a:off x="7084956" y="1412172"/>
            <a:ext cx="356196" cy="290379"/>
            <a:chOff x="-11728250" y="3245400"/>
            <a:chExt cx="353650" cy="288275"/>
          </a:xfrm>
        </p:grpSpPr>
        <p:sp>
          <p:nvSpPr>
            <p:cNvPr id="8615" name="Google Shape;8615;p9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9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91"/>
          <p:cNvGrpSpPr/>
          <p:nvPr/>
        </p:nvGrpSpPr>
        <p:grpSpPr>
          <a:xfrm>
            <a:off x="7117464" y="2264811"/>
            <a:ext cx="311804" cy="355451"/>
            <a:chOff x="-11703850" y="4081850"/>
            <a:chExt cx="309575" cy="352875"/>
          </a:xfrm>
        </p:grpSpPr>
        <p:sp>
          <p:nvSpPr>
            <p:cNvPr id="8621" name="Google Shape;8621;p9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91"/>
          <p:cNvGrpSpPr/>
          <p:nvPr/>
        </p:nvGrpSpPr>
        <p:grpSpPr>
          <a:xfrm>
            <a:off x="5306120" y="2738964"/>
            <a:ext cx="357002" cy="355451"/>
            <a:chOff x="-9958475" y="3180025"/>
            <a:chExt cx="354450" cy="352875"/>
          </a:xfrm>
        </p:grpSpPr>
        <p:sp>
          <p:nvSpPr>
            <p:cNvPr id="8630" name="Google Shape;8630;p9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91"/>
          <p:cNvGrpSpPr/>
          <p:nvPr/>
        </p:nvGrpSpPr>
        <p:grpSpPr>
          <a:xfrm>
            <a:off x="5315247" y="3214945"/>
            <a:ext cx="337966" cy="355325"/>
            <a:chOff x="-9949025" y="3615575"/>
            <a:chExt cx="335550" cy="352750"/>
          </a:xfrm>
        </p:grpSpPr>
        <p:sp>
          <p:nvSpPr>
            <p:cNvPr id="8634" name="Google Shape;8634;p9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91"/>
          <p:cNvGrpSpPr/>
          <p:nvPr/>
        </p:nvGrpSpPr>
        <p:grpSpPr>
          <a:xfrm>
            <a:off x="7950093" y="2738451"/>
            <a:ext cx="360175" cy="358423"/>
            <a:chOff x="-9961625" y="4048175"/>
            <a:chExt cx="357600" cy="355825"/>
          </a:xfrm>
        </p:grpSpPr>
        <p:sp>
          <p:nvSpPr>
            <p:cNvPr id="8638" name="Google Shape;8638;p9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91"/>
          <p:cNvGrpSpPr/>
          <p:nvPr/>
        </p:nvGrpSpPr>
        <p:grpSpPr>
          <a:xfrm>
            <a:off x="6636814" y="3213963"/>
            <a:ext cx="364959" cy="357289"/>
            <a:chOff x="-8680950" y="3624225"/>
            <a:chExt cx="362350" cy="354700"/>
          </a:xfrm>
        </p:grpSpPr>
        <p:sp>
          <p:nvSpPr>
            <p:cNvPr id="8645" name="Google Shape;8645;p9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91"/>
          <p:cNvGrpSpPr/>
          <p:nvPr/>
        </p:nvGrpSpPr>
        <p:grpSpPr>
          <a:xfrm>
            <a:off x="5773058" y="1379624"/>
            <a:ext cx="313365" cy="355476"/>
            <a:chOff x="-13056975" y="3212300"/>
            <a:chExt cx="311125" cy="352900"/>
          </a:xfrm>
        </p:grpSpPr>
        <p:sp>
          <p:nvSpPr>
            <p:cNvPr id="8652" name="Google Shape;8652;p9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91"/>
          <p:cNvGrpSpPr/>
          <p:nvPr/>
        </p:nvGrpSpPr>
        <p:grpSpPr>
          <a:xfrm>
            <a:off x="5750446" y="1820418"/>
            <a:ext cx="358588" cy="355325"/>
            <a:chOff x="-13077450" y="3647075"/>
            <a:chExt cx="356025" cy="352750"/>
          </a:xfrm>
        </p:grpSpPr>
        <p:sp>
          <p:nvSpPr>
            <p:cNvPr id="8657" name="Google Shape;8657;p9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91"/>
          <p:cNvGrpSpPr/>
          <p:nvPr/>
        </p:nvGrpSpPr>
        <p:grpSpPr>
          <a:xfrm>
            <a:off x="5761552" y="2264018"/>
            <a:ext cx="357002" cy="357037"/>
            <a:chOff x="-13079025" y="4079475"/>
            <a:chExt cx="354450" cy="354450"/>
          </a:xfrm>
        </p:grpSpPr>
        <p:sp>
          <p:nvSpPr>
            <p:cNvPr id="8661" name="Google Shape;8661;p9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91"/>
          <p:cNvGrpSpPr/>
          <p:nvPr/>
        </p:nvGrpSpPr>
        <p:grpSpPr>
          <a:xfrm>
            <a:off x="7534619" y="1380027"/>
            <a:ext cx="356221" cy="354670"/>
            <a:chOff x="-11292700" y="3213875"/>
            <a:chExt cx="353675" cy="352100"/>
          </a:xfrm>
        </p:grpSpPr>
        <p:sp>
          <p:nvSpPr>
            <p:cNvPr id="8666" name="Google Shape;8666;p9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91"/>
          <p:cNvGrpSpPr/>
          <p:nvPr/>
        </p:nvGrpSpPr>
        <p:grpSpPr>
          <a:xfrm>
            <a:off x="7528677" y="1819965"/>
            <a:ext cx="368106" cy="356232"/>
            <a:chOff x="-11299000" y="3647875"/>
            <a:chExt cx="365475" cy="353650"/>
          </a:xfrm>
        </p:grpSpPr>
        <p:sp>
          <p:nvSpPr>
            <p:cNvPr id="8674" name="Google Shape;8674;p9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91"/>
          <p:cNvGrpSpPr/>
          <p:nvPr/>
        </p:nvGrpSpPr>
        <p:grpSpPr>
          <a:xfrm>
            <a:off x="7544139" y="2275916"/>
            <a:ext cx="357808" cy="333240"/>
            <a:chOff x="-11295075" y="4092875"/>
            <a:chExt cx="355250" cy="330825"/>
          </a:xfrm>
        </p:grpSpPr>
        <p:sp>
          <p:nvSpPr>
            <p:cNvPr id="8681" name="Google Shape;8681;p9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91"/>
          <p:cNvGrpSpPr/>
          <p:nvPr/>
        </p:nvGrpSpPr>
        <p:grpSpPr>
          <a:xfrm>
            <a:off x="5769739" y="2738964"/>
            <a:ext cx="312585" cy="355451"/>
            <a:chOff x="-9500075" y="3180800"/>
            <a:chExt cx="310350" cy="352875"/>
          </a:xfrm>
        </p:grpSpPr>
        <p:sp>
          <p:nvSpPr>
            <p:cNvPr id="8687" name="Google Shape;8687;p9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91"/>
          <p:cNvGrpSpPr/>
          <p:nvPr/>
        </p:nvGrpSpPr>
        <p:grpSpPr>
          <a:xfrm>
            <a:off x="5747530" y="3214479"/>
            <a:ext cx="356221" cy="356257"/>
            <a:chOff x="-9523700" y="3614000"/>
            <a:chExt cx="353675" cy="353675"/>
          </a:xfrm>
        </p:grpSpPr>
        <p:sp>
          <p:nvSpPr>
            <p:cNvPr id="8697" name="Google Shape;8697;p9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91"/>
          <p:cNvGrpSpPr/>
          <p:nvPr/>
        </p:nvGrpSpPr>
        <p:grpSpPr>
          <a:xfrm>
            <a:off x="7532481" y="3237121"/>
            <a:ext cx="356221" cy="354670"/>
            <a:chOff x="-9523700" y="4049550"/>
            <a:chExt cx="353675" cy="352100"/>
          </a:xfrm>
        </p:grpSpPr>
        <p:sp>
          <p:nvSpPr>
            <p:cNvPr id="8707" name="Google Shape;8707;p9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91"/>
          <p:cNvGrpSpPr/>
          <p:nvPr/>
        </p:nvGrpSpPr>
        <p:grpSpPr>
          <a:xfrm>
            <a:off x="7088596" y="3237094"/>
            <a:ext cx="357002" cy="311029"/>
            <a:chOff x="-8209150" y="3659675"/>
            <a:chExt cx="354450" cy="308775"/>
          </a:xfrm>
        </p:grpSpPr>
        <p:sp>
          <p:nvSpPr>
            <p:cNvPr id="8715" name="Google Shape;8715;p9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9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91"/>
          <p:cNvGrpSpPr/>
          <p:nvPr/>
        </p:nvGrpSpPr>
        <p:grpSpPr>
          <a:xfrm>
            <a:off x="6202157" y="2266007"/>
            <a:ext cx="356221" cy="353059"/>
            <a:chOff x="-12643475" y="4081850"/>
            <a:chExt cx="353675" cy="350500"/>
          </a:xfrm>
        </p:grpSpPr>
        <p:sp>
          <p:nvSpPr>
            <p:cNvPr id="8722" name="Google Shape;8722;p9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6" name="Google Shape;8726;p9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7" name="Google Shape;8727;p91"/>
          <p:cNvGrpSpPr/>
          <p:nvPr/>
        </p:nvGrpSpPr>
        <p:grpSpPr>
          <a:xfrm>
            <a:off x="7984757" y="2275916"/>
            <a:ext cx="356221" cy="333240"/>
            <a:chOff x="-10858725" y="4092875"/>
            <a:chExt cx="353675" cy="330825"/>
          </a:xfrm>
        </p:grpSpPr>
        <p:sp>
          <p:nvSpPr>
            <p:cNvPr id="8728" name="Google Shape;8728;p9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91"/>
          <p:cNvGrpSpPr/>
          <p:nvPr/>
        </p:nvGrpSpPr>
        <p:grpSpPr>
          <a:xfrm>
            <a:off x="6243280" y="3214882"/>
            <a:ext cx="252278" cy="355451"/>
            <a:chOff x="-9039300" y="3614000"/>
            <a:chExt cx="250475" cy="352875"/>
          </a:xfrm>
        </p:grpSpPr>
        <p:sp>
          <p:nvSpPr>
            <p:cNvPr id="8735" name="Google Shape;8735;p9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91"/>
          <p:cNvGrpSpPr/>
          <p:nvPr/>
        </p:nvGrpSpPr>
        <p:grpSpPr>
          <a:xfrm>
            <a:off x="7975246" y="3237121"/>
            <a:ext cx="354635" cy="354670"/>
            <a:chOff x="-9088150" y="4049550"/>
            <a:chExt cx="352100" cy="352100"/>
          </a:xfrm>
        </p:grpSpPr>
        <p:sp>
          <p:nvSpPr>
            <p:cNvPr id="8738" name="Google Shape;8738;p9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91"/>
          <p:cNvGrpSpPr/>
          <p:nvPr/>
        </p:nvGrpSpPr>
        <p:grpSpPr>
          <a:xfrm>
            <a:off x="7109610" y="2739354"/>
            <a:ext cx="315757" cy="354670"/>
            <a:chOff x="-8191825" y="3174500"/>
            <a:chExt cx="313500" cy="352100"/>
          </a:xfrm>
        </p:grpSpPr>
        <p:sp>
          <p:nvSpPr>
            <p:cNvPr id="8745" name="Google Shape;8745;p9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91"/>
          <p:cNvGrpSpPr/>
          <p:nvPr/>
        </p:nvGrpSpPr>
        <p:grpSpPr>
          <a:xfrm>
            <a:off x="4858968" y="1379875"/>
            <a:ext cx="356221" cy="354973"/>
            <a:chOff x="-13947000" y="3212800"/>
            <a:chExt cx="353675" cy="352400"/>
          </a:xfrm>
        </p:grpSpPr>
        <p:sp>
          <p:nvSpPr>
            <p:cNvPr id="8749" name="Google Shape;8749;p9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1" name="Google Shape;8751;p9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2" name="Google Shape;8752;p91"/>
          <p:cNvGrpSpPr/>
          <p:nvPr/>
        </p:nvGrpSpPr>
        <p:grpSpPr>
          <a:xfrm>
            <a:off x="5301563" y="1379233"/>
            <a:ext cx="356221" cy="356257"/>
            <a:chOff x="-13512225" y="3211525"/>
            <a:chExt cx="353675" cy="353675"/>
          </a:xfrm>
        </p:grpSpPr>
        <p:sp>
          <p:nvSpPr>
            <p:cNvPr id="8753" name="Google Shape;8753;p9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91"/>
          <p:cNvGrpSpPr/>
          <p:nvPr/>
        </p:nvGrpSpPr>
        <p:grpSpPr>
          <a:xfrm>
            <a:off x="6191845" y="1379624"/>
            <a:ext cx="356221" cy="355476"/>
            <a:chOff x="-12643475" y="3212300"/>
            <a:chExt cx="353675" cy="352900"/>
          </a:xfrm>
        </p:grpSpPr>
        <p:sp>
          <p:nvSpPr>
            <p:cNvPr id="8759" name="Google Shape;8759;p9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91"/>
          <p:cNvGrpSpPr/>
          <p:nvPr/>
        </p:nvGrpSpPr>
        <p:grpSpPr>
          <a:xfrm>
            <a:off x="6191845" y="1831398"/>
            <a:ext cx="356221" cy="333366"/>
            <a:chOff x="-12643475" y="3657325"/>
            <a:chExt cx="353675" cy="330950"/>
          </a:xfrm>
        </p:grpSpPr>
        <p:sp>
          <p:nvSpPr>
            <p:cNvPr id="8769" name="Google Shape;8769;p9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9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91"/>
          <p:cNvGrpSpPr/>
          <p:nvPr/>
        </p:nvGrpSpPr>
        <p:grpSpPr>
          <a:xfrm>
            <a:off x="7974847" y="1380027"/>
            <a:ext cx="355416" cy="354670"/>
            <a:chOff x="-10857925" y="3213875"/>
            <a:chExt cx="352875" cy="352100"/>
          </a:xfrm>
        </p:grpSpPr>
        <p:sp>
          <p:nvSpPr>
            <p:cNvPr id="8776" name="Google Shape;8776;p9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91"/>
          <p:cNvGrpSpPr/>
          <p:nvPr/>
        </p:nvGrpSpPr>
        <p:grpSpPr>
          <a:xfrm>
            <a:off x="6191762" y="2739455"/>
            <a:ext cx="356096" cy="354469"/>
            <a:chOff x="-9089725" y="3180200"/>
            <a:chExt cx="353550" cy="351900"/>
          </a:xfrm>
        </p:grpSpPr>
        <p:sp>
          <p:nvSpPr>
            <p:cNvPr id="8787" name="Google Shape;8787;p9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91"/>
          <p:cNvGrpSpPr/>
          <p:nvPr/>
        </p:nvGrpSpPr>
        <p:grpSpPr>
          <a:xfrm>
            <a:off x="7083760" y="1819260"/>
            <a:ext cx="358588" cy="357642"/>
            <a:chOff x="7083760" y="1971660"/>
            <a:chExt cx="358588" cy="357642"/>
          </a:xfrm>
        </p:grpSpPr>
        <p:sp>
          <p:nvSpPr>
            <p:cNvPr id="8790" name="Google Shape;8790;p9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9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2" name="Google Shape;8802;p9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803" name="Google Shape;8803;p9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47"/>
          <p:cNvSpPr txBox="1"/>
          <p:nvPr>
            <p:ph idx="2" type="title"/>
          </p:nvPr>
        </p:nvSpPr>
        <p:spPr>
          <a:xfrm>
            <a:off x="720000" y="2072875"/>
            <a:ext cx="5071200" cy="162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STUDIES </a:t>
            </a:r>
            <a:r>
              <a:rPr lang="en">
                <a:solidFill>
                  <a:schemeClr val="accent3"/>
                </a:solidFill>
              </a:rPr>
              <a:t>OVERVIEW</a:t>
            </a:r>
            <a:r>
              <a:rPr lang="en"/>
              <a:t> </a:t>
            </a:r>
            <a:endParaRPr/>
          </a:p>
        </p:txBody>
      </p:sp>
      <p:sp>
        <p:nvSpPr>
          <p:cNvPr id="1015" name="Google Shape;1015;p47"/>
          <p:cNvSpPr txBox="1"/>
          <p:nvPr>
            <p:ph type="title"/>
          </p:nvPr>
        </p:nvSpPr>
        <p:spPr>
          <a:xfrm>
            <a:off x="720000" y="1028700"/>
            <a:ext cx="5071200" cy="100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016" name="Google Shape;1016;p47"/>
          <p:cNvSpPr txBox="1"/>
          <p:nvPr>
            <p:ph idx="1" type="subTitle"/>
          </p:nvPr>
        </p:nvSpPr>
        <p:spPr>
          <a:xfrm>
            <a:off x="719988" y="3812000"/>
            <a:ext cx="5071200" cy="47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if you need it</a:t>
            </a:r>
            <a:endParaRPr/>
          </a:p>
        </p:txBody>
      </p:sp>
      <p:cxnSp>
        <p:nvCxnSpPr>
          <p:cNvPr id="1017" name="Google Shape;1017;p47"/>
          <p:cNvCxnSpPr/>
          <p:nvPr/>
        </p:nvCxnSpPr>
        <p:spPr>
          <a:xfrm>
            <a:off x="4192975" y="1031075"/>
            <a:ext cx="0" cy="1026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07" name="Shape 8807"/>
        <p:cNvGrpSpPr/>
        <p:nvPr/>
      </p:nvGrpSpPr>
      <p:grpSpPr>
        <a:xfrm>
          <a:off x="0" y="0"/>
          <a:ext cx="0" cy="0"/>
          <a:chOff x="0" y="0"/>
          <a:chExt cx="0" cy="0"/>
        </a:xfrm>
      </p:grpSpPr>
      <p:sp>
        <p:nvSpPr>
          <p:cNvPr id="8808" name="Google Shape;8808;p9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9" name="Google Shape;8809;p92"/>
          <p:cNvGrpSpPr/>
          <p:nvPr/>
        </p:nvGrpSpPr>
        <p:grpSpPr>
          <a:xfrm>
            <a:off x="748855" y="2243507"/>
            <a:ext cx="452798" cy="449473"/>
            <a:chOff x="-21322300" y="3693325"/>
            <a:chExt cx="306400" cy="304150"/>
          </a:xfrm>
        </p:grpSpPr>
        <p:sp>
          <p:nvSpPr>
            <p:cNvPr id="8810" name="Google Shape;8810;p9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92"/>
          <p:cNvGrpSpPr/>
          <p:nvPr/>
        </p:nvGrpSpPr>
        <p:grpSpPr>
          <a:xfrm>
            <a:off x="748263" y="2810244"/>
            <a:ext cx="453980" cy="422540"/>
            <a:chOff x="-21322300" y="4077125"/>
            <a:chExt cx="307200" cy="285925"/>
          </a:xfrm>
        </p:grpSpPr>
        <p:sp>
          <p:nvSpPr>
            <p:cNvPr id="8815" name="Google Shape;8815;p9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9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9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92"/>
          <p:cNvGrpSpPr/>
          <p:nvPr/>
        </p:nvGrpSpPr>
        <p:grpSpPr>
          <a:xfrm>
            <a:off x="3525440" y="1689128"/>
            <a:ext cx="451653" cy="450212"/>
            <a:chOff x="-19394200" y="3333800"/>
            <a:chExt cx="305625" cy="304650"/>
          </a:xfrm>
        </p:grpSpPr>
        <p:sp>
          <p:nvSpPr>
            <p:cNvPr id="8828" name="Google Shape;8828;p9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92"/>
          <p:cNvGrpSpPr/>
          <p:nvPr/>
        </p:nvGrpSpPr>
        <p:grpSpPr>
          <a:xfrm>
            <a:off x="3524276" y="2243580"/>
            <a:ext cx="453980" cy="449325"/>
            <a:chOff x="-19396575" y="3708500"/>
            <a:chExt cx="307200" cy="304050"/>
          </a:xfrm>
        </p:grpSpPr>
        <p:sp>
          <p:nvSpPr>
            <p:cNvPr id="8838" name="Google Shape;8838;p9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92"/>
          <p:cNvGrpSpPr/>
          <p:nvPr/>
        </p:nvGrpSpPr>
        <p:grpSpPr>
          <a:xfrm>
            <a:off x="3518457" y="2796461"/>
            <a:ext cx="465618" cy="450101"/>
            <a:chOff x="-19394200" y="4084200"/>
            <a:chExt cx="315075" cy="304575"/>
          </a:xfrm>
        </p:grpSpPr>
        <p:sp>
          <p:nvSpPr>
            <p:cNvPr id="8842" name="Google Shape;8842;p9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92"/>
          <p:cNvGrpSpPr/>
          <p:nvPr/>
        </p:nvGrpSpPr>
        <p:grpSpPr>
          <a:xfrm>
            <a:off x="6324167" y="1689001"/>
            <a:ext cx="400447" cy="450470"/>
            <a:chOff x="-17526750" y="3309200"/>
            <a:chExt cx="270975" cy="304825"/>
          </a:xfrm>
        </p:grpSpPr>
        <p:sp>
          <p:nvSpPr>
            <p:cNvPr id="8849" name="Google Shape;8849;p9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92"/>
          <p:cNvGrpSpPr/>
          <p:nvPr/>
        </p:nvGrpSpPr>
        <p:grpSpPr>
          <a:xfrm>
            <a:off x="6300319" y="2244173"/>
            <a:ext cx="448143" cy="448143"/>
            <a:chOff x="-17542500" y="3684100"/>
            <a:chExt cx="303250" cy="303250"/>
          </a:xfrm>
        </p:grpSpPr>
        <p:sp>
          <p:nvSpPr>
            <p:cNvPr id="8855" name="Google Shape;8855;p9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9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92"/>
          <p:cNvGrpSpPr/>
          <p:nvPr/>
        </p:nvGrpSpPr>
        <p:grpSpPr>
          <a:xfrm>
            <a:off x="6299728" y="2810817"/>
            <a:ext cx="449325" cy="421395"/>
            <a:chOff x="-17542500" y="4068450"/>
            <a:chExt cx="304050" cy="285150"/>
          </a:xfrm>
        </p:grpSpPr>
        <p:sp>
          <p:nvSpPr>
            <p:cNvPr id="8863" name="Google Shape;8863;p9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92"/>
          <p:cNvGrpSpPr/>
          <p:nvPr/>
        </p:nvGrpSpPr>
        <p:grpSpPr>
          <a:xfrm>
            <a:off x="3530150" y="3342211"/>
            <a:ext cx="343404" cy="449325"/>
            <a:chOff x="-15652200" y="3335975"/>
            <a:chExt cx="232375" cy="304050"/>
          </a:xfrm>
        </p:grpSpPr>
        <p:sp>
          <p:nvSpPr>
            <p:cNvPr id="8870" name="Google Shape;8870;p9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92"/>
          <p:cNvGrpSpPr/>
          <p:nvPr/>
        </p:nvGrpSpPr>
        <p:grpSpPr>
          <a:xfrm>
            <a:off x="1303491" y="1689573"/>
            <a:ext cx="450470" cy="449325"/>
            <a:chOff x="-20946600" y="3317850"/>
            <a:chExt cx="304825" cy="304050"/>
          </a:xfrm>
        </p:grpSpPr>
        <p:sp>
          <p:nvSpPr>
            <p:cNvPr id="8880" name="Google Shape;8880;p9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92"/>
          <p:cNvGrpSpPr/>
          <p:nvPr/>
        </p:nvGrpSpPr>
        <p:grpSpPr>
          <a:xfrm>
            <a:off x="1304064" y="2243729"/>
            <a:ext cx="449325" cy="449030"/>
            <a:chOff x="-20945825" y="3692175"/>
            <a:chExt cx="304050" cy="303850"/>
          </a:xfrm>
        </p:grpSpPr>
        <p:sp>
          <p:nvSpPr>
            <p:cNvPr id="8884" name="Google Shape;8884;p9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92"/>
          <p:cNvGrpSpPr/>
          <p:nvPr/>
        </p:nvGrpSpPr>
        <p:grpSpPr>
          <a:xfrm>
            <a:off x="1329667" y="2797442"/>
            <a:ext cx="398119" cy="448143"/>
            <a:chOff x="-20930075" y="4066100"/>
            <a:chExt cx="269400" cy="303250"/>
          </a:xfrm>
        </p:grpSpPr>
        <p:sp>
          <p:nvSpPr>
            <p:cNvPr id="8889" name="Google Shape;8889;p9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92"/>
          <p:cNvGrpSpPr/>
          <p:nvPr/>
        </p:nvGrpSpPr>
        <p:grpSpPr>
          <a:xfrm>
            <a:off x="4110888" y="1689848"/>
            <a:ext cx="372516" cy="448771"/>
            <a:chOff x="-18994100" y="3334775"/>
            <a:chExt cx="252075" cy="303675"/>
          </a:xfrm>
        </p:grpSpPr>
        <p:sp>
          <p:nvSpPr>
            <p:cNvPr id="8892" name="Google Shape;8892;p9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9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92"/>
          <p:cNvGrpSpPr/>
          <p:nvPr/>
        </p:nvGrpSpPr>
        <p:grpSpPr>
          <a:xfrm>
            <a:off x="4125445" y="2244743"/>
            <a:ext cx="343404" cy="446998"/>
            <a:chOff x="-18983850" y="3710075"/>
            <a:chExt cx="232375" cy="302475"/>
          </a:xfrm>
        </p:grpSpPr>
        <p:sp>
          <p:nvSpPr>
            <p:cNvPr id="8897" name="Google Shape;8897;p9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92"/>
          <p:cNvGrpSpPr/>
          <p:nvPr/>
        </p:nvGrpSpPr>
        <p:grpSpPr>
          <a:xfrm>
            <a:off x="4071911" y="2797422"/>
            <a:ext cx="450470" cy="448180"/>
            <a:chOff x="-19020075" y="4084200"/>
            <a:chExt cx="304825" cy="303275"/>
          </a:xfrm>
        </p:grpSpPr>
        <p:sp>
          <p:nvSpPr>
            <p:cNvPr id="8902" name="Google Shape;8902;p9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92"/>
          <p:cNvGrpSpPr/>
          <p:nvPr/>
        </p:nvGrpSpPr>
        <p:grpSpPr>
          <a:xfrm>
            <a:off x="6889176" y="1689001"/>
            <a:ext cx="396937" cy="450470"/>
            <a:chOff x="-17149475" y="3309200"/>
            <a:chExt cx="268600" cy="304825"/>
          </a:xfrm>
        </p:grpSpPr>
        <p:sp>
          <p:nvSpPr>
            <p:cNvPr id="8912" name="Google Shape;8912;p9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92"/>
          <p:cNvGrpSpPr/>
          <p:nvPr/>
        </p:nvGrpSpPr>
        <p:grpSpPr>
          <a:xfrm>
            <a:off x="6862982" y="2258120"/>
            <a:ext cx="449325" cy="420249"/>
            <a:chOff x="-17168375" y="3692750"/>
            <a:chExt cx="304050" cy="284375"/>
          </a:xfrm>
        </p:grpSpPr>
        <p:sp>
          <p:nvSpPr>
            <p:cNvPr id="8915" name="Google Shape;8915;p9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92"/>
          <p:cNvGrpSpPr/>
          <p:nvPr/>
        </p:nvGrpSpPr>
        <p:grpSpPr>
          <a:xfrm>
            <a:off x="6859491" y="2796852"/>
            <a:ext cx="456308" cy="449325"/>
            <a:chOff x="-17170750" y="4058800"/>
            <a:chExt cx="308775" cy="304050"/>
          </a:xfrm>
        </p:grpSpPr>
        <p:sp>
          <p:nvSpPr>
            <p:cNvPr id="8923" name="Google Shape;8923;p9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92"/>
          <p:cNvGrpSpPr/>
          <p:nvPr/>
        </p:nvGrpSpPr>
        <p:grpSpPr>
          <a:xfrm>
            <a:off x="5721388" y="3343358"/>
            <a:ext cx="450470" cy="446998"/>
            <a:chOff x="-15688425" y="3707725"/>
            <a:chExt cx="304825" cy="302475"/>
          </a:xfrm>
        </p:grpSpPr>
        <p:sp>
          <p:nvSpPr>
            <p:cNvPr id="8941" name="Google Shape;8941;p9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92"/>
          <p:cNvGrpSpPr/>
          <p:nvPr/>
        </p:nvGrpSpPr>
        <p:grpSpPr>
          <a:xfrm>
            <a:off x="1865544" y="1690441"/>
            <a:ext cx="451653" cy="447589"/>
            <a:chOff x="-20572500" y="3319025"/>
            <a:chExt cx="305625" cy="302875"/>
          </a:xfrm>
        </p:grpSpPr>
        <p:sp>
          <p:nvSpPr>
            <p:cNvPr id="8948" name="Google Shape;8948;p9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92"/>
          <p:cNvGrpSpPr/>
          <p:nvPr/>
        </p:nvGrpSpPr>
        <p:grpSpPr>
          <a:xfrm>
            <a:off x="1866708" y="2305410"/>
            <a:ext cx="449325" cy="325670"/>
            <a:chOff x="-20571700" y="3722875"/>
            <a:chExt cx="304050" cy="220375"/>
          </a:xfrm>
        </p:grpSpPr>
        <p:sp>
          <p:nvSpPr>
            <p:cNvPr id="8951" name="Google Shape;8951;p9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92"/>
          <p:cNvGrpSpPr/>
          <p:nvPr/>
        </p:nvGrpSpPr>
        <p:grpSpPr>
          <a:xfrm>
            <a:off x="1866135" y="2796278"/>
            <a:ext cx="450470" cy="450470"/>
            <a:chOff x="-20571700" y="4066875"/>
            <a:chExt cx="304825" cy="304825"/>
          </a:xfrm>
        </p:grpSpPr>
        <p:sp>
          <p:nvSpPr>
            <p:cNvPr id="8959" name="Google Shape;8959;p9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92"/>
          <p:cNvGrpSpPr/>
          <p:nvPr/>
        </p:nvGrpSpPr>
        <p:grpSpPr>
          <a:xfrm>
            <a:off x="4632837" y="1688259"/>
            <a:ext cx="453980" cy="451948"/>
            <a:chOff x="-18645175" y="3334200"/>
            <a:chExt cx="307200" cy="305825"/>
          </a:xfrm>
        </p:grpSpPr>
        <p:sp>
          <p:nvSpPr>
            <p:cNvPr id="8966" name="Google Shape;8966;p9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92"/>
          <p:cNvGrpSpPr/>
          <p:nvPr/>
        </p:nvGrpSpPr>
        <p:grpSpPr>
          <a:xfrm>
            <a:off x="4633429" y="2242989"/>
            <a:ext cx="452798" cy="450507"/>
            <a:chOff x="-18645175" y="3708500"/>
            <a:chExt cx="306400" cy="304850"/>
          </a:xfrm>
        </p:grpSpPr>
        <p:sp>
          <p:nvSpPr>
            <p:cNvPr id="8972" name="Google Shape;8972;p9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92"/>
          <p:cNvGrpSpPr/>
          <p:nvPr/>
        </p:nvGrpSpPr>
        <p:grpSpPr>
          <a:xfrm>
            <a:off x="4631101" y="2795630"/>
            <a:ext cx="457453" cy="451763"/>
            <a:chOff x="-18647525" y="4082625"/>
            <a:chExt cx="309550" cy="305700"/>
          </a:xfrm>
        </p:grpSpPr>
        <p:sp>
          <p:nvSpPr>
            <p:cNvPr id="8980" name="Google Shape;8980;p9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92"/>
          <p:cNvGrpSpPr/>
          <p:nvPr/>
        </p:nvGrpSpPr>
        <p:grpSpPr>
          <a:xfrm>
            <a:off x="7441485" y="1689592"/>
            <a:ext cx="395755" cy="449288"/>
            <a:chOff x="-16775350" y="3309200"/>
            <a:chExt cx="267800" cy="304025"/>
          </a:xfrm>
        </p:grpSpPr>
        <p:sp>
          <p:nvSpPr>
            <p:cNvPr id="8985" name="Google Shape;8985;p9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2"/>
          <p:cNvGrpSpPr/>
          <p:nvPr/>
        </p:nvGrpSpPr>
        <p:grpSpPr>
          <a:xfrm>
            <a:off x="7441485" y="2241827"/>
            <a:ext cx="395755" cy="452835"/>
            <a:chOff x="-16775350" y="3683300"/>
            <a:chExt cx="267800" cy="306425"/>
          </a:xfrm>
        </p:grpSpPr>
        <p:sp>
          <p:nvSpPr>
            <p:cNvPr id="8989" name="Google Shape;8989;p9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92"/>
          <p:cNvGrpSpPr/>
          <p:nvPr/>
        </p:nvGrpSpPr>
        <p:grpSpPr>
          <a:xfrm>
            <a:off x="7413536" y="2796870"/>
            <a:ext cx="451653" cy="449288"/>
            <a:chOff x="-16794250" y="4058225"/>
            <a:chExt cx="305625" cy="304025"/>
          </a:xfrm>
        </p:grpSpPr>
        <p:sp>
          <p:nvSpPr>
            <p:cNvPr id="8993" name="Google Shape;8993;p9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2" name="Google Shape;9002;p9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3" name="Google Shape;9003;p92"/>
          <p:cNvGrpSpPr/>
          <p:nvPr/>
        </p:nvGrpSpPr>
        <p:grpSpPr>
          <a:xfrm>
            <a:off x="2414953" y="1689573"/>
            <a:ext cx="457453" cy="449325"/>
            <a:chOff x="-20199150" y="3317850"/>
            <a:chExt cx="309550" cy="304050"/>
          </a:xfrm>
        </p:grpSpPr>
        <p:sp>
          <p:nvSpPr>
            <p:cNvPr id="9004" name="Google Shape;9004;p9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92"/>
          <p:cNvGrpSpPr/>
          <p:nvPr/>
        </p:nvGrpSpPr>
        <p:grpSpPr>
          <a:xfrm>
            <a:off x="2417281" y="2242861"/>
            <a:ext cx="452798" cy="450766"/>
            <a:chOff x="-20199150" y="3693150"/>
            <a:chExt cx="306400" cy="305025"/>
          </a:xfrm>
        </p:grpSpPr>
        <p:sp>
          <p:nvSpPr>
            <p:cNvPr id="9012" name="Google Shape;9012;p9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92"/>
          <p:cNvGrpSpPr/>
          <p:nvPr/>
        </p:nvGrpSpPr>
        <p:grpSpPr>
          <a:xfrm>
            <a:off x="2417854" y="2795687"/>
            <a:ext cx="451653" cy="451653"/>
            <a:chOff x="-20197575" y="4066875"/>
            <a:chExt cx="305625" cy="305625"/>
          </a:xfrm>
        </p:grpSpPr>
        <p:sp>
          <p:nvSpPr>
            <p:cNvPr id="9019" name="Google Shape;9019;p9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92"/>
          <p:cNvGrpSpPr/>
          <p:nvPr/>
        </p:nvGrpSpPr>
        <p:grpSpPr>
          <a:xfrm>
            <a:off x="5200071" y="1687520"/>
            <a:ext cx="449325" cy="453426"/>
            <a:chOff x="-18271050" y="3333200"/>
            <a:chExt cx="304050" cy="306825"/>
          </a:xfrm>
        </p:grpSpPr>
        <p:sp>
          <p:nvSpPr>
            <p:cNvPr id="9028" name="Google Shape;9028;p9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92"/>
          <p:cNvGrpSpPr/>
          <p:nvPr/>
        </p:nvGrpSpPr>
        <p:grpSpPr>
          <a:xfrm>
            <a:off x="5200644" y="2244171"/>
            <a:ext cx="448180" cy="448143"/>
            <a:chOff x="-18270275" y="3710875"/>
            <a:chExt cx="303275" cy="303250"/>
          </a:xfrm>
        </p:grpSpPr>
        <p:sp>
          <p:nvSpPr>
            <p:cNvPr id="9034" name="Google Shape;9034;p9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92"/>
          <p:cNvGrpSpPr/>
          <p:nvPr/>
        </p:nvGrpSpPr>
        <p:grpSpPr>
          <a:xfrm>
            <a:off x="5254196" y="2797422"/>
            <a:ext cx="341076" cy="448180"/>
            <a:chOff x="-18234025" y="4084200"/>
            <a:chExt cx="230800" cy="303275"/>
          </a:xfrm>
        </p:grpSpPr>
        <p:sp>
          <p:nvSpPr>
            <p:cNvPr id="9041" name="Google Shape;9041;p9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92"/>
          <p:cNvGrpSpPr/>
          <p:nvPr/>
        </p:nvGrpSpPr>
        <p:grpSpPr>
          <a:xfrm>
            <a:off x="2366751" y="3341641"/>
            <a:ext cx="449325" cy="450470"/>
            <a:chOff x="-16419350" y="3308400"/>
            <a:chExt cx="304050" cy="304825"/>
          </a:xfrm>
        </p:grpSpPr>
        <p:sp>
          <p:nvSpPr>
            <p:cNvPr id="9045" name="Google Shape;9045;p9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92"/>
          <p:cNvGrpSpPr/>
          <p:nvPr/>
        </p:nvGrpSpPr>
        <p:grpSpPr>
          <a:xfrm>
            <a:off x="4638306" y="3340423"/>
            <a:ext cx="395755" cy="452872"/>
            <a:chOff x="-16401225" y="3683275"/>
            <a:chExt cx="267800" cy="306450"/>
          </a:xfrm>
        </p:grpSpPr>
        <p:sp>
          <p:nvSpPr>
            <p:cNvPr id="9053" name="Google Shape;9053;p9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92"/>
          <p:cNvGrpSpPr/>
          <p:nvPr/>
        </p:nvGrpSpPr>
        <p:grpSpPr>
          <a:xfrm>
            <a:off x="8003755" y="2797062"/>
            <a:ext cx="450470" cy="448180"/>
            <a:chOff x="-16419350" y="4058200"/>
            <a:chExt cx="304825" cy="303275"/>
          </a:xfrm>
        </p:grpSpPr>
        <p:sp>
          <p:nvSpPr>
            <p:cNvPr id="9061" name="Google Shape;9061;p9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92"/>
          <p:cNvGrpSpPr/>
          <p:nvPr/>
        </p:nvGrpSpPr>
        <p:grpSpPr>
          <a:xfrm>
            <a:off x="4030643" y="3343080"/>
            <a:ext cx="450507" cy="447589"/>
            <a:chOff x="-15296200" y="3326900"/>
            <a:chExt cx="304850" cy="302875"/>
          </a:xfrm>
        </p:grpSpPr>
        <p:sp>
          <p:nvSpPr>
            <p:cNvPr id="9069" name="Google Shape;9069;p9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9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92"/>
          <p:cNvGrpSpPr/>
          <p:nvPr/>
        </p:nvGrpSpPr>
        <p:grpSpPr>
          <a:xfrm>
            <a:off x="2946296" y="1706881"/>
            <a:ext cx="486566" cy="414708"/>
            <a:chOff x="-19835275" y="3330250"/>
            <a:chExt cx="329250" cy="280625"/>
          </a:xfrm>
        </p:grpSpPr>
        <p:sp>
          <p:nvSpPr>
            <p:cNvPr id="9075" name="Google Shape;9075;p9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92"/>
          <p:cNvGrpSpPr/>
          <p:nvPr/>
        </p:nvGrpSpPr>
        <p:grpSpPr>
          <a:xfrm>
            <a:off x="2964325" y="2243470"/>
            <a:ext cx="450507" cy="449547"/>
            <a:chOff x="-19822675" y="3692750"/>
            <a:chExt cx="304850" cy="304200"/>
          </a:xfrm>
        </p:grpSpPr>
        <p:sp>
          <p:nvSpPr>
            <p:cNvPr id="9079" name="Google Shape;9079;p9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92"/>
          <p:cNvGrpSpPr/>
          <p:nvPr/>
        </p:nvGrpSpPr>
        <p:grpSpPr>
          <a:xfrm>
            <a:off x="2964916" y="2796278"/>
            <a:ext cx="449325" cy="450470"/>
            <a:chOff x="-19822675" y="4066875"/>
            <a:chExt cx="304050" cy="304825"/>
          </a:xfrm>
        </p:grpSpPr>
        <p:sp>
          <p:nvSpPr>
            <p:cNvPr id="9085" name="Google Shape;9085;p9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92"/>
          <p:cNvGrpSpPr/>
          <p:nvPr/>
        </p:nvGrpSpPr>
        <p:grpSpPr>
          <a:xfrm>
            <a:off x="5773985" y="1689571"/>
            <a:ext cx="399302" cy="449325"/>
            <a:chOff x="-17878825" y="3334400"/>
            <a:chExt cx="270200" cy="304050"/>
          </a:xfrm>
        </p:grpSpPr>
        <p:sp>
          <p:nvSpPr>
            <p:cNvPr id="9092" name="Google Shape;9092;p9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92"/>
          <p:cNvGrpSpPr/>
          <p:nvPr/>
        </p:nvGrpSpPr>
        <p:grpSpPr>
          <a:xfrm>
            <a:off x="5747809" y="2242416"/>
            <a:ext cx="451653" cy="451653"/>
            <a:chOff x="-17896150" y="3709300"/>
            <a:chExt cx="305625" cy="305625"/>
          </a:xfrm>
        </p:grpSpPr>
        <p:sp>
          <p:nvSpPr>
            <p:cNvPr id="9100" name="Google Shape;9100;p9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92"/>
          <p:cNvGrpSpPr/>
          <p:nvPr/>
        </p:nvGrpSpPr>
        <p:grpSpPr>
          <a:xfrm>
            <a:off x="5775740" y="2795686"/>
            <a:ext cx="395792" cy="451653"/>
            <a:chOff x="-17878025" y="4082625"/>
            <a:chExt cx="267825" cy="305625"/>
          </a:xfrm>
        </p:grpSpPr>
        <p:sp>
          <p:nvSpPr>
            <p:cNvPr id="9105" name="Google Shape;9105;p9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9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92"/>
          <p:cNvGrpSpPr/>
          <p:nvPr/>
        </p:nvGrpSpPr>
        <p:grpSpPr>
          <a:xfrm>
            <a:off x="2919632" y="3355015"/>
            <a:ext cx="450507" cy="423722"/>
            <a:chOff x="-16044450" y="3317850"/>
            <a:chExt cx="304850" cy="286725"/>
          </a:xfrm>
        </p:grpSpPr>
        <p:sp>
          <p:nvSpPr>
            <p:cNvPr id="9113" name="Google Shape;9113;p9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7" name="Google Shape;9117;p9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8" name="Google Shape;9118;p92"/>
          <p:cNvGrpSpPr/>
          <p:nvPr/>
        </p:nvGrpSpPr>
        <p:grpSpPr>
          <a:xfrm>
            <a:off x="8042149" y="2243724"/>
            <a:ext cx="373662" cy="449030"/>
            <a:chOff x="-16018450" y="4058400"/>
            <a:chExt cx="252850" cy="303850"/>
          </a:xfrm>
        </p:grpSpPr>
        <p:sp>
          <p:nvSpPr>
            <p:cNvPr id="9119" name="Google Shape;9119;p9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3" name="Google Shape;9123;p9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28" name="Shape 9128"/>
        <p:cNvGrpSpPr/>
        <p:nvPr/>
      </p:nvGrpSpPr>
      <p:grpSpPr>
        <a:xfrm>
          <a:off x="0" y="0"/>
          <a:ext cx="0" cy="0"/>
          <a:chOff x="0" y="0"/>
          <a:chExt cx="0" cy="0"/>
        </a:xfrm>
      </p:grpSpPr>
      <p:grpSp>
        <p:nvGrpSpPr>
          <p:cNvPr id="9129" name="Google Shape;9129;p93"/>
          <p:cNvGrpSpPr/>
          <p:nvPr/>
        </p:nvGrpSpPr>
        <p:grpSpPr>
          <a:xfrm>
            <a:off x="845901" y="1689241"/>
            <a:ext cx="442337" cy="419623"/>
            <a:chOff x="-6696925" y="3272575"/>
            <a:chExt cx="307200" cy="291425"/>
          </a:xfrm>
        </p:grpSpPr>
        <p:sp>
          <p:nvSpPr>
            <p:cNvPr id="9130" name="Google Shape;9130;p9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93"/>
          <p:cNvGrpSpPr/>
          <p:nvPr/>
        </p:nvGrpSpPr>
        <p:grpSpPr>
          <a:xfrm>
            <a:off x="845884" y="2204636"/>
            <a:ext cx="442373" cy="420775"/>
            <a:chOff x="-6690625" y="3631325"/>
            <a:chExt cx="307225" cy="292225"/>
          </a:xfrm>
        </p:grpSpPr>
        <p:sp>
          <p:nvSpPr>
            <p:cNvPr id="9133" name="Google Shape;9133;p9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93"/>
          <p:cNvGrpSpPr/>
          <p:nvPr/>
        </p:nvGrpSpPr>
        <p:grpSpPr>
          <a:xfrm>
            <a:off x="868005" y="2756972"/>
            <a:ext cx="421927" cy="419371"/>
            <a:chOff x="-6689825" y="3992050"/>
            <a:chExt cx="293025" cy="291250"/>
          </a:xfrm>
        </p:grpSpPr>
        <p:sp>
          <p:nvSpPr>
            <p:cNvPr id="9139" name="Google Shape;9139;p9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1" name="Google Shape;9151;p9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2" name="Google Shape;9152;p93"/>
          <p:cNvGrpSpPr/>
          <p:nvPr/>
        </p:nvGrpSpPr>
        <p:grpSpPr>
          <a:xfrm>
            <a:off x="3551317" y="2205192"/>
            <a:ext cx="423043" cy="419659"/>
            <a:chOff x="-4837325" y="3612425"/>
            <a:chExt cx="293800" cy="291450"/>
          </a:xfrm>
        </p:grpSpPr>
        <p:sp>
          <p:nvSpPr>
            <p:cNvPr id="9153" name="Google Shape;9153;p9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93"/>
          <p:cNvGrpSpPr/>
          <p:nvPr/>
        </p:nvGrpSpPr>
        <p:grpSpPr>
          <a:xfrm>
            <a:off x="3564349" y="2756826"/>
            <a:ext cx="420775" cy="419659"/>
            <a:chOff x="-4837325" y="3971575"/>
            <a:chExt cx="292225" cy="291450"/>
          </a:xfrm>
        </p:grpSpPr>
        <p:sp>
          <p:nvSpPr>
            <p:cNvPr id="9157" name="Google Shape;9157;p9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9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93"/>
          <p:cNvGrpSpPr/>
          <p:nvPr/>
        </p:nvGrpSpPr>
        <p:grpSpPr>
          <a:xfrm>
            <a:off x="6256364" y="1714185"/>
            <a:ext cx="430998" cy="369730"/>
            <a:chOff x="-3037625" y="3254850"/>
            <a:chExt cx="299325" cy="256775"/>
          </a:xfrm>
        </p:grpSpPr>
        <p:sp>
          <p:nvSpPr>
            <p:cNvPr id="9164" name="Google Shape;9164;p9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93"/>
          <p:cNvGrpSpPr/>
          <p:nvPr/>
        </p:nvGrpSpPr>
        <p:grpSpPr>
          <a:xfrm>
            <a:off x="6260324" y="2204615"/>
            <a:ext cx="423079" cy="420811"/>
            <a:chOff x="-3031325" y="3597450"/>
            <a:chExt cx="293825" cy="292250"/>
          </a:xfrm>
        </p:grpSpPr>
        <p:sp>
          <p:nvSpPr>
            <p:cNvPr id="9169" name="Google Shape;9169;p9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93"/>
          <p:cNvGrpSpPr/>
          <p:nvPr/>
        </p:nvGrpSpPr>
        <p:grpSpPr>
          <a:xfrm>
            <a:off x="6272798" y="2781214"/>
            <a:ext cx="421927" cy="370882"/>
            <a:chOff x="-3030525" y="3973150"/>
            <a:chExt cx="293025" cy="257575"/>
          </a:xfrm>
        </p:grpSpPr>
        <p:sp>
          <p:nvSpPr>
            <p:cNvPr id="9174" name="Google Shape;9174;p9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93"/>
          <p:cNvGrpSpPr/>
          <p:nvPr/>
        </p:nvGrpSpPr>
        <p:grpSpPr>
          <a:xfrm>
            <a:off x="1374391" y="3369426"/>
            <a:ext cx="421927" cy="297195"/>
            <a:chOff x="-1199300" y="3279250"/>
            <a:chExt cx="293025" cy="206400"/>
          </a:xfrm>
        </p:grpSpPr>
        <p:sp>
          <p:nvSpPr>
            <p:cNvPr id="9177" name="Google Shape;9177;p9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93"/>
          <p:cNvGrpSpPr/>
          <p:nvPr/>
        </p:nvGrpSpPr>
        <p:grpSpPr>
          <a:xfrm>
            <a:off x="1381477" y="1688773"/>
            <a:ext cx="444605" cy="420559"/>
            <a:chOff x="-6338550" y="3272950"/>
            <a:chExt cx="308775" cy="292075"/>
          </a:xfrm>
        </p:grpSpPr>
        <p:sp>
          <p:nvSpPr>
            <p:cNvPr id="9182" name="Google Shape;9182;p9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93"/>
          <p:cNvGrpSpPr/>
          <p:nvPr/>
        </p:nvGrpSpPr>
        <p:grpSpPr>
          <a:xfrm>
            <a:off x="1392817" y="2205194"/>
            <a:ext cx="421927" cy="419659"/>
            <a:chOff x="-6329100" y="3632100"/>
            <a:chExt cx="293025" cy="291450"/>
          </a:xfrm>
        </p:grpSpPr>
        <p:sp>
          <p:nvSpPr>
            <p:cNvPr id="9186" name="Google Shape;9186;p9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93"/>
          <p:cNvGrpSpPr/>
          <p:nvPr/>
        </p:nvGrpSpPr>
        <p:grpSpPr>
          <a:xfrm>
            <a:off x="1405867" y="2756828"/>
            <a:ext cx="419623" cy="419659"/>
            <a:chOff x="-6329875" y="3992050"/>
            <a:chExt cx="291425" cy="291450"/>
          </a:xfrm>
        </p:grpSpPr>
        <p:sp>
          <p:nvSpPr>
            <p:cNvPr id="9190" name="Google Shape;9190;p9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93"/>
          <p:cNvGrpSpPr/>
          <p:nvPr/>
        </p:nvGrpSpPr>
        <p:grpSpPr>
          <a:xfrm>
            <a:off x="4092004" y="1687530"/>
            <a:ext cx="423079" cy="423043"/>
            <a:chOff x="-4478975" y="3251700"/>
            <a:chExt cx="293825" cy="293800"/>
          </a:xfrm>
        </p:grpSpPr>
        <p:sp>
          <p:nvSpPr>
            <p:cNvPr id="9195" name="Google Shape;9195;p9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93"/>
          <p:cNvGrpSpPr/>
          <p:nvPr/>
        </p:nvGrpSpPr>
        <p:grpSpPr>
          <a:xfrm>
            <a:off x="4092004" y="2205192"/>
            <a:ext cx="423079" cy="419659"/>
            <a:chOff x="-4475825" y="3612425"/>
            <a:chExt cx="293825" cy="291450"/>
          </a:xfrm>
        </p:grpSpPr>
        <p:sp>
          <p:nvSpPr>
            <p:cNvPr id="9199" name="Google Shape;9199;p9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93"/>
          <p:cNvGrpSpPr/>
          <p:nvPr/>
        </p:nvGrpSpPr>
        <p:grpSpPr>
          <a:xfrm>
            <a:off x="4101077" y="2756844"/>
            <a:ext cx="428730" cy="419623"/>
            <a:chOff x="-4480550" y="3970800"/>
            <a:chExt cx="297750" cy="291425"/>
          </a:xfrm>
        </p:grpSpPr>
        <p:sp>
          <p:nvSpPr>
            <p:cNvPr id="9203" name="Google Shape;9203;p9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93"/>
          <p:cNvGrpSpPr/>
          <p:nvPr/>
        </p:nvGrpSpPr>
        <p:grpSpPr>
          <a:xfrm>
            <a:off x="6804910" y="1689221"/>
            <a:ext cx="415123" cy="419659"/>
            <a:chOff x="-2668225" y="3239075"/>
            <a:chExt cx="288300" cy="291450"/>
          </a:xfrm>
        </p:grpSpPr>
        <p:sp>
          <p:nvSpPr>
            <p:cNvPr id="9206" name="Google Shape;9206;p9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9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1" name="Google Shape;9211;p93"/>
          <p:cNvGrpSpPr/>
          <p:nvPr/>
        </p:nvGrpSpPr>
        <p:grpSpPr>
          <a:xfrm>
            <a:off x="6802066" y="2205191"/>
            <a:ext cx="420811" cy="419659"/>
            <a:chOff x="-2671375" y="3597450"/>
            <a:chExt cx="292250" cy="291450"/>
          </a:xfrm>
        </p:grpSpPr>
        <p:sp>
          <p:nvSpPr>
            <p:cNvPr id="9212" name="Google Shape;9212;p9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93"/>
          <p:cNvGrpSpPr/>
          <p:nvPr/>
        </p:nvGrpSpPr>
        <p:grpSpPr>
          <a:xfrm>
            <a:off x="6812849" y="2755691"/>
            <a:ext cx="423043" cy="421927"/>
            <a:chOff x="-2670575" y="3956600"/>
            <a:chExt cx="293800" cy="293025"/>
          </a:xfrm>
        </p:grpSpPr>
        <p:sp>
          <p:nvSpPr>
            <p:cNvPr id="9215" name="Google Shape;9215;p9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93"/>
          <p:cNvGrpSpPr/>
          <p:nvPr/>
        </p:nvGrpSpPr>
        <p:grpSpPr>
          <a:xfrm>
            <a:off x="3070370" y="3311947"/>
            <a:ext cx="426462" cy="418363"/>
            <a:chOff x="-1183550" y="3586525"/>
            <a:chExt cx="296175" cy="290550"/>
          </a:xfrm>
        </p:grpSpPr>
        <p:sp>
          <p:nvSpPr>
            <p:cNvPr id="9220" name="Google Shape;9220;p9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93"/>
          <p:cNvGrpSpPr/>
          <p:nvPr/>
        </p:nvGrpSpPr>
        <p:grpSpPr>
          <a:xfrm>
            <a:off x="1933980" y="1689799"/>
            <a:ext cx="420811" cy="418507"/>
            <a:chOff x="-5971525" y="3273750"/>
            <a:chExt cx="292250" cy="290650"/>
          </a:xfrm>
        </p:grpSpPr>
        <p:sp>
          <p:nvSpPr>
            <p:cNvPr id="9230" name="Google Shape;9230;p9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93"/>
          <p:cNvGrpSpPr/>
          <p:nvPr/>
        </p:nvGrpSpPr>
        <p:grpSpPr>
          <a:xfrm>
            <a:off x="1928310" y="2203826"/>
            <a:ext cx="432150" cy="422395"/>
            <a:chOff x="-5974675" y="3632100"/>
            <a:chExt cx="300125" cy="293350"/>
          </a:xfrm>
        </p:grpSpPr>
        <p:sp>
          <p:nvSpPr>
            <p:cNvPr id="9233" name="Google Shape;9233;p9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93"/>
          <p:cNvGrpSpPr/>
          <p:nvPr/>
        </p:nvGrpSpPr>
        <p:grpSpPr>
          <a:xfrm>
            <a:off x="1958351" y="2755694"/>
            <a:ext cx="395865" cy="421927"/>
            <a:chOff x="-5971525" y="3990475"/>
            <a:chExt cx="274925" cy="293025"/>
          </a:xfrm>
        </p:grpSpPr>
        <p:sp>
          <p:nvSpPr>
            <p:cNvPr id="9237" name="Google Shape;9237;p9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9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9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93"/>
          <p:cNvGrpSpPr/>
          <p:nvPr/>
        </p:nvGrpSpPr>
        <p:grpSpPr>
          <a:xfrm>
            <a:off x="4631558" y="1689798"/>
            <a:ext cx="420775" cy="418507"/>
            <a:chOff x="-4118225" y="3253275"/>
            <a:chExt cx="292225" cy="290650"/>
          </a:xfrm>
        </p:grpSpPr>
        <p:sp>
          <p:nvSpPr>
            <p:cNvPr id="9242" name="Google Shape;9242;p9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93"/>
          <p:cNvGrpSpPr/>
          <p:nvPr/>
        </p:nvGrpSpPr>
        <p:grpSpPr>
          <a:xfrm>
            <a:off x="4682008" y="2204922"/>
            <a:ext cx="319874" cy="420199"/>
            <a:chOff x="-4082800" y="3612425"/>
            <a:chExt cx="222150" cy="291825"/>
          </a:xfrm>
        </p:grpSpPr>
        <p:sp>
          <p:nvSpPr>
            <p:cNvPr id="9245" name="Google Shape;9245;p9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93"/>
          <p:cNvGrpSpPr/>
          <p:nvPr/>
        </p:nvGrpSpPr>
        <p:grpSpPr>
          <a:xfrm>
            <a:off x="4643456" y="2769876"/>
            <a:ext cx="420775" cy="393561"/>
            <a:chOff x="-4118225" y="3990475"/>
            <a:chExt cx="292225" cy="273325"/>
          </a:xfrm>
        </p:grpSpPr>
        <p:sp>
          <p:nvSpPr>
            <p:cNvPr id="9249" name="Google Shape;9249;p9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93"/>
          <p:cNvGrpSpPr/>
          <p:nvPr/>
        </p:nvGrpSpPr>
        <p:grpSpPr>
          <a:xfrm>
            <a:off x="7354110" y="1688087"/>
            <a:ext cx="394713" cy="421927"/>
            <a:chOff x="-2312225" y="3238300"/>
            <a:chExt cx="274125" cy="293025"/>
          </a:xfrm>
        </p:grpSpPr>
        <p:sp>
          <p:nvSpPr>
            <p:cNvPr id="9254" name="Google Shape;9254;p9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6" name="Google Shape;9256;p93"/>
          <p:cNvGrpSpPr/>
          <p:nvPr/>
        </p:nvGrpSpPr>
        <p:grpSpPr>
          <a:xfrm>
            <a:off x="7341062" y="2153586"/>
            <a:ext cx="420811" cy="522864"/>
            <a:chOff x="-2310650" y="3525775"/>
            <a:chExt cx="292250" cy="363125"/>
          </a:xfrm>
        </p:grpSpPr>
        <p:sp>
          <p:nvSpPr>
            <p:cNvPr id="9257" name="Google Shape;9257;p9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93"/>
          <p:cNvGrpSpPr/>
          <p:nvPr/>
        </p:nvGrpSpPr>
        <p:grpSpPr>
          <a:xfrm>
            <a:off x="7351827" y="2756825"/>
            <a:ext cx="423079" cy="419659"/>
            <a:chOff x="-2310650" y="3958175"/>
            <a:chExt cx="293825" cy="291450"/>
          </a:xfrm>
        </p:grpSpPr>
        <p:sp>
          <p:nvSpPr>
            <p:cNvPr id="9262" name="Google Shape;9262;p9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93"/>
          <p:cNvGrpSpPr/>
          <p:nvPr/>
        </p:nvGrpSpPr>
        <p:grpSpPr>
          <a:xfrm>
            <a:off x="4718688" y="3308459"/>
            <a:ext cx="424159" cy="419659"/>
            <a:chOff x="-1182750" y="3962900"/>
            <a:chExt cx="294575" cy="291450"/>
          </a:xfrm>
        </p:grpSpPr>
        <p:sp>
          <p:nvSpPr>
            <p:cNvPr id="9265" name="Google Shape;9265;p9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2" name="Google Shape;9272;p93"/>
          <p:cNvGrpSpPr/>
          <p:nvPr/>
        </p:nvGrpSpPr>
        <p:grpSpPr>
          <a:xfrm>
            <a:off x="2471824" y="1689223"/>
            <a:ext cx="424195" cy="419659"/>
            <a:chOff x="-5611575" y="3272950"/>
            <a:chExt cx="294600" cy="291450"/>
          </a:xfrm>
        </p:grpSpPr>
        <p:sp>
          <p:nvSpPr>
            <p:cNvPr id="9273" name="Google Shape;9273;p9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9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93"/>
          <p:cNvGrpSpPr/>
          <p:nvPr/>
        </p:nvGrpSpPr>
        <p:grpSpPr>
          <a:xfrm>
            <a:off x="2471824" y="2205770"/>
            <a:ext cx="424195" cy="418507"/>
            <a:chOff x="-5613150" y="3632900"/>
            <a:chExt cx="294600" cy="290650"/>
          </a:xfrm>
        </p:grpSpPr>
        <p:sp>
          <p:nvSpPr>
            <p:cNvPr id="9279" name="Google Shape;9279;p9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93"/>
          <p:cNvGrpSpPr/>
          <p:nvPr/>
        </p:nvGrpSpPr>
        <p:grpSpPr>
          <a:xfrm>
            <a:off x="2483722" y="2756270"/>
            <a:ext cx="424195" cy="420775"/>
            <a:chOff x="-5613150" y="3991275"/>
            <a:chExt cx="294600" cy="292225"/>
          </a:xfrm>
        </p:grpSpPr>
        <p:sp>
          <p:nvSpPr>
            <p:cNvPr id="9282" name="Google Shape;9282;p9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93"/>
          <p:cNvGrpSpPr/>
          <p:nvPr/>
        </p:nvGrpSpPr>
        <p:grpSpPr>
          <a:xfrm>
            <a:off x="5155210" y="1689438"/>
            <a:ext cx="434634" cy="419227"/>
            <a:chOff x="-3768700" y="3253275"/>
            <a:chExt cx="301850" cy="291150"/>
          </a:xfrm>
        </p:grpSpPr>
        <p:sp>
          <p:nvSpPr>
            <p:cNvPr id="9292" name="Google Shape;9292;p9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93"/>
          <p:cNvGrpSpPr/>
          <p:nvPr/>
        </p:nvGrpSpPr>
        <p:grpSpPr>
          <a:xfrm>
            <a:off x="5159293" y="2217090"/>
            <a:ext cx="426462" cy="395865"/>
            <a:chOff x="-3808700" y="3628950"/>
            <a:chExt cx="296175" cy="274925"/>
          </a:xfrm>
        </p:grpSpPr>
        <p:sp>
          <p:nvSpPr>
            <p:cNvPr id="9296" name="Google Shape;9296;p9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9" name="Google Shape;9299;p93"/>
          <p:cNvGrpSpPr/>
          <p:nvPr/>
        </p:nvGrpSpPr>
        <p:grpSpPr>
          <a:xfrm>
            <a:off x="5224504" y="2756412"/>
            <a:ext cx="419443" cy="420487"/>
            <a:chOff x="-3771675" y="3971775"/>
            <a:chExt cx="291300" cy="292025"/>
          </a:xfrm>
        </p:grpSpPr>
        <p:sp>
          <p:nvSpPr>
            <p:cNvPr id="9300" name="Google Shape;9300;p9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93"/>
          <p:cNvGrpSpPr/>
          <p:nvPr/>
        </p:nvGrpSpPr>
        <p:grpSpPr>
          <a:xfrm>
            <a:off x="7885948" y="1716461"/>
            <a:ext cx="420271" cy="320774"/>
            <a:chOff x="-1951475" y="3273100"/>
            <a:chExt cx="291875" cy="222775"/>
          </a:xfrm>
        </p:grpSpPr>
        <p:sp>
          <p:nvSpPr>
            <p:cNvPr id="9306" name="Google Shape;9306;p9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93"/>
          <p:cNvGrpSpPr/>
          <p:nvPr/>
        </p:nvGrpSpPr>
        <p:grpSpPr>
          <a:xfrm>
            <a:off x="7883429" y="2205191"/>
            <a:ext cx="425310" cy="419659"/>
            <a:chOff x="-1951475" y="3597450"/>
            <a:chExt cx="295375" cy="291450"/>
          </a:xfrm>
        </p:grpSpPr>
        <p:sp>
          <p:nvSpPr>
            <p:cNvPr id="9310" name="Google Shape;9310;p9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93"/>
          <p:cNvGrpSpPr/>
          <p:nvPr/>
        </p:nvGrpSpPr>
        <p:grpSpPr>
          <a:xfrm>
            <a:off x="7885680" y="2756825"/>
            <a:ext cx="444605" cy="419659"/>
            <a:chOff x="-1960150" y="3956600"/>
            <a:chExt cx="308775" cy="291450"/>
          </a:xfrm>
        </p:grpSpPr>
        <p:sp>
          <p:nvSpPr>
            <p:cNvPr id="9315" name="Google Shape;9315;p9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93"/>
          <p:cNvGrpSpPr/>
          <p:nvPr/>
        </p:nvGrpSpPr>
        <p:grpSpPr>
          <a:xfrm>
            <a:off x="1939718" y="3307636"/>
            <a:ext cx="420775" cy="420775"/>
            <a:chOff x="-804700" y="3226500"/>
            <a:chExt cx="292225" cy="292225"/>
          </a:xfrm>
        </p:grpSpPr>
        <p:sp>
          <p:nvSpPr>
            <p:cNvPr id="9318" name="Google Shape;9318;p9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9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9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5" name="Google Shape;9325;p93"/>
          <p:cNvGrpSpPr/>
          <p:nvPr/>
        </p:nvGrpSpPr>
        <p:grpSpPr>
          <a:xfrm>
            <a:off x="3019809" y="1688647"/>
            <a:ext cx="420775" cy="420811"/>
            <a:chOff x="-5251625" y="3272950"/>
            <a:chExt cx="292225" cy="292250"/>
          </a:xfrm>
        </p:grpSpPr>
        <p:sp>
          <p:nvSpPr>
            <p:cNvPr id="9326" name="Google Shape;9326;p9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93"/>
          <p:cNvGrpSpPr/>
          <p:nvPr/>
        </p:nvGrpSpPr>
        <p:grpSpPr>
          <a:xfrm>
            <a:off x="3016407" y="2204348"/>
            <a:ext cx="427578" cy="421351"/>
            <a:chOff x="-5254775" y="3631325"/>
            <a:chExt cx="296950" cy="292625"/>
          </a:xfrm>
        </p:grpSpPr>
        <p:sp>
          <p:nvSpPr>
            <p:cNvPr id="9330" name="Google Shape;9330;p9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9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93"/>
          <p:cNvGrpSpPr/>
          <p:nvPr/>
        </p:nvGrpSpPr>
        <p:grpSpPr>
          <a:xfrm>
            <a:off x="3032265" y="2756270"/>
            <a:ext cx="419659" cy="420775"/>
            <a:chOff x="-5251625" y="3991275"/>
            <a:chExt cx="291450" cy="292225"/>
          </a:xfrm>
        </p:grpSpPr>
        <p:sp>
          <p:nvSpPr>
            <p:cNvPr id="9338" name="Google Shape;9338;p9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93"/>
          <p:cNvGrpSpPr/>
          <p:nvPr/>
        </p:nvGrpSpPr>
        <p:grpSpPr>
          <a:xfrm>
            <a:off x="5772848" y="1689240"/>
            <a:ext cx="319874" cy="419623"/>
            <a:chOff x="-3365275" y="3253275"/>
            <a:chExt cx="222150" cy="291425"/>
          </a:xfrm>
        </p:grpSpPr>
        <p:sp>
          <p:nvSpPr>
            <p:cNvPr id="9344" name="Google Shape;9344;p9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93"/>
          <p:cNvGrpSpPr/>
          <p:nvPr/>
        </p:nvGrpSpPr>
        <p:grpSpPr>
          <a:xfrm>
            <a:off x="5746786" y="2204058"/>
            <a:ext cx="371998" cy="421927"/>
            <a:chOff x="-3383375" y="3611625"/>
            <a:chExt cx="258350" cy="293025"/>
          </a:xfrm>
        </p:grpSpPr>
        <p:sp>
          <p:nvSpPr>
            <p:cNvPr id="9347" name="Google Shape;9347;p9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93"/>
          <p:cNvGrpSpPr/>
          <p:nvPr/>
        </p:nvGrpSpPr>
        <p:grpSpPr>
          <a:xfrm>
            <a:off x="5809135" y="2756826"/>
            <a:ext cx="271097" cy="419659"/>
            <a:chOff x="-3347950" y="3971575"/>
            <a:chExt cx="188275" cy="291450"/>
          </a:xfrm>
        </p:grpSpPr>
        <p:sp>
          <p:nvSpPr>
            <p:cNvPr id="9350" name="Google Shape;9350;p9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9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9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93"/>
          <p:cNvGrpSpPr/>
          <p:nvPr/>
        </p:nvGrpSpPr>
        <p:grpSpPr>
          <a:xfrm>
            <a:off x="858994" y="3307061"/>
            <a:ext cx="371998" cy="421927"/>
            <a:chOff x="-1575775" y="3238300"/>
            <a:chExt cx="258350" cy="293025"/>
          </a:xfrm>
        </p:grpSpPr>
        <p:sp>
          <p:nvSpPr>
            <p:cNvPr id="9354" name="Google Shape;9354;p9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9" name="Google Shape;9359;p93"/>
          <p:cNvGrpSpPr/>
          <p:nvPr/>
        </p:nvGrpSpPr>
        <p:grpSpPr>
          <a:xfrm>
            <a:off x="2503892" y="3309051"/>
            <a:ext cx="423079" cy="424159"/>
            <a:chOff x="-1591550" y="3597475"/>
            <a:chExt cx="293825" cy="294575"/>
          </a:xfrm>
        </p:grpSpPr>
        <p:sp>
          <p:nvSpPr>
            <p:cNvPr id="9360" name="Google Shape;9360;p9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93"/>
          <p:cNvGrpSpPr/>
          <p:nvPr/>
        </p:nvGrpSpPr>
        <p:grpSpPr>
          <a:xfrm>
            <a:off x="4153362" y="3318663"/>
            <a:ext cx="421927" cy="399248"/>
            <a:chOff x="-1592325" y="3957400"/>
            <a:chExt cx="293025" cy="277275"/>
          </a:xfrm>
        </p:grpSpPr>
        <p:sp>
          <p:nvSpPr>
            <p:cNvPr id="9364" name="Google Shape;9364;p9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93"/>
          <p:cNvGrpSpPr/>
          <p:nvPr/>
        </p:nvGrpSpPr>
        <p:grpSpPr>
          <a:xfrm>
            <a:off x="3640232" y="3310744"/>
            <a:ext cx="369730" cy="420775"/>
            <a:chOff x="-778700" y="3612425"/>
            <a:chExt cx="256775" cy="292225"/>
          </a:xfrm>
        </p:grpSpPr>
        <p:sp>
          <p:nvSpPr>
            <p:cNvPr id="9369" name="Google Shape;9369;p9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9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93"/>
          <p:cNvGrpSpPr/>
          <p:nvPr/>
        </p:nvGrpSpPr>
        <p:grpSpPr>
          <a:xfrm>
            <a:off x="6111733" y="3828305"/>
            <a:ext cx="340731" cy="387641"/>
            <a:chOff x="7728464" y="1561258"/>
            <a:chExt cx="349719" cy="397866"/>
          </a:xfrm>
        </p:grpSpPr>
        <p:sp>
          <p:nvSpPr>
            <p:cNvPr id="9376" name="Google Shape;9376;p9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93"/>
          <p:cNvGrpSpPr/>
          <p:nvPr/>
        </p:nvGrpSpPr>
        <p:grpSpPr>
          <a:xfrm>
            <a:off x="4034702" y="3828305"/>
            <a:ext cx="387681" cy="387641"/>
            <a:chOff x="5611350" y="1561258"/>
            <a:chExt cx="397907" cy="397866"/>
          </a:xfrm>
        </p:grpSpPr>
        <p:sp>
          <p:nvSpPr>
            <p:cNvPr id="9379" name="Google Shape;9379;p9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93"/>
          <p:cNvGrpSpPr/>
          <p:nvPr/>
        </p:nvGrpSpPr>
        <p:grpSpPr>
          <a:xfrm>
            <a:off x="4553987" y="3925571"/>
            <a:ext cx="387610" cy="193109"/>
            <a:chOff x="6140660" y="1661097"/>
            <a:chExt cx="397835" cy="198202"/>
          </a:xfrm>
        </p:grpSpPr>
        <p:sp>
          <p:nvSpPr>
            <p:cNvPr id="9384" name="Google Shape;9384;p9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93"/>
          <p:cNvGrpSpPr/>
          <p:nvPr/>
        </p:nvGrpSpPr>
        <p:grpSpPr>
          <a:xfrm>
            <a:off x="5073202" y="3828305"/>
            <a:ext cx="387681" cy="387641"/>
            <a:chOff x="6669907" y="1561258"/>
            <a:chExt cx="397907" cy="397866"/>
          </a:xfrm>
        </p:grpSpPr>
        <p:sp>
          <p:nvSpPr>
            <p:cNvPr id="9389" name="Google Shape;9389;p9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93"/>
          <p:cNvGrpSpPr/>
          <p:nvPr/>
        </p:nvGrpSpPr>
        <p:grpSpPr>
          <a:xfrm>
            <a:off x="1958433" y="3885842"/>
            <a:ext cx="387681" cy="272572"/>
            <a:chOff x="3386036" y="1746339"/>
            <a:chExt cx="397907" cy="279762"/>
          </a:xfrm>
        </p:grpSpPr>
        <p:sp>
          <p:nvSpPr>
            <p:cNvPr id="9395" name="Google Shape;9395;p9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93"/>
          <p:cNvGrpSpPr/>
          <p:nvPr/>
        </p:nvGrpSpPr>
        <p:grpSpPr>
          <a:xfrm>
            <a:off x="2996130" y="3828288"/>
            <a:ext cx="387681" cy="387681"/>
            <a:chOff x="4417380" y="1687279"/>
            <a:chExt cx="397907" cy="397907"/>
          </a:xfrm>
        </p:grpSpPr>
        <p:sp>
          <p:nvSpPr>
            <p:cNvPr id="9398" name="Google Shape;9398;p9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93"/>
          <p:cNvGrpSpPr/>
          <p:nvPr/>
        </p:nvGrpSpPr>
        <p:grpSpPr>
          <a:xfrm>
            <a:off x="7942611" y="3308537"/>
            <a:ext cx="387661" cy="387661"/>
            <a:chOff x="2869999" y="1687279"/>
            <a:chExt cx="397887" cy="397887"/>
          </a:xfrm>
        </p:grpSpPr>
        <p:sp>
          <p:nvSpPr>
            <p:cNvPr id="9401" name="Google Shape;9401;p9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9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93"/>
          <p:cNvGrpSpPr/>
          <p:nvPr/>
        </p:nvGrpSpPr>
        <p:grpSpPr>
          <a:xfrm>
            <a:off x="2477718" y="3828664"/>
            <a:ext cx="386807" cy="386929"/>
            <a:chOff x="3902887" y="1687655"/>
            <a:chExt cx="397010" cy="397135"/>
          </a:xfrm>
        </p:grpSpPr>
        <p:sp>
          <p:nvSpPr>
            <p:cNvPr id="9404" name="Google Shape;9404;p9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93"/>
          <p:cNvGrpSpPr/>
          <p:nvPr/>
        </p:nvGrpSpPr>
        <p:grpSpPr>
          <a:xfrm>
            <a:off x="3515416" y="3828344"/>
            <a:ext cx="387681" cy="387681"/>
            <a:chOff x="4933458" y="1687279"/>
            <a:chExt cx="397907" cy="397907"/>
          </a:xfrm>
        </p:grpSpPr>
        <p:sp>
          <p:nvSpPr>
            <p:cNvPr id="9407" name="Google Shape;9407;p9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9" name="Google Shape;9409;p93"/>
          <p:cNvGrpSpPr/>
          <p:nvPr/>
        </p:nvGrpSpPr>
        <p:grpSpPr>
          <a:xfrm>
            <a:off x="6348367" y="3308537"/>
            <a:ext cx="387661" cy="387661"/>
            <a:chOff x="1379798" y="1723250"/>
            <a:chExt cx="397887" cy="397887"/>
          </a:xfrm>
        </p:grpSpPr>
        <p:sp>
          <p:nvSpPr>
            <p:cNvPr id="9410" name="Google Shape;9410;p9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93"/>
          <p:cNvGrpSpPr/>
          <p:nvPr/>
        </p:nvGrpSpPr>
        <p:grpSpPr>
          <a:xfrm>
            <a:off x="5286246" y="3308537"/>
            <a:ext cx="387681" cy="387661"/>
            <a:chOff x="266768" y="1721375"/>
            <a:chExt cx="397907" cy="397887"/>
          </a:xfrm>
        </p:grpSpPr>
        <p:sp>
          <p:nvSpPr>
            <p:cNvPr id="9415" name="Google Shape;9415;p9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9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93"/>
          <p:cNvGrpSpPr/>
          <p:nvPr/>
        </p:nvGrpSpPr>
        <p:grpSpPr>
          <a:xfrm>
            <a:off x="5817327" y="3308537"/>
            <a:ext cx="387641" cy="387661"/>
            <a:chOff x="864491" y="1723250"/>
            <a:chExt cx="397866" cy="397887"/>
          </a:xfrm>
        </p:grpSpPr>
        <p:sp>
          <p:nvSpPr>
            <p:cNvPr id="9418" name="Google Shape;9418;p9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9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1" name="Google Shape;9421;p9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2" name="Google Shape;9422;p93"/>
          <p:cNvGrpSpPr/>
          <p:nvPr/>
        </p:nvGrpSpPr>
        <p:grpSpPr>
          <a:xfrm>
            <a:off x="7411672" y="3308924"/>
            <a:ext cx="387539" cy="386888"/>
            <a:chOff x="2408992" y="1722875"/>
            <a:chExt cx="397761" cy="397093"/>
          </a:xfrm>
        </p:grpSpPr>
        <p:sp>
          <p:nvSpPr>
            <p:cNvPr id="9423" name="Google Shape;9423;p9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9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93"/>
          <p:cNvGrpSpPr/>
          <p:nvPr/>
        </p:nvGrpSpPr>
        <p:grpSpPr>
          <a:xfrm>
            <a:off x="6584154" y="3827060"/>
            <a:ext cx="388966" cy="388966"/>
            <a:chOff x="1190625" y="238125"/>
            <a:chExt cx="5235075" cy="5235075"/>
          </a:xfrm>
        </p:grpSpPr>
        <p:sp>
          <p:nvSpPr>
            <p:cNvPr id="9426" name="Google Shape;9426;p9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93"/>
          <p:cNvGrpSpPr/>
          <p:nvPr/>
        </p:nvGrpSpPr>
        <p:grpSpPr>
          <a:xfrm>
            <a:off x="5592488" y="3828305"/>
            <a:ext cx="387641" cy="387641"/>
            <a:chOff x="7199196" y="1561258"/>
            <a:chExt cx="397866" cy="397866"/>
          </a:xfrm>
        </p:grpSpPr>
        <p:sp>
          <p:nvSpPr>
            <p:cNvPr id="9429" name="Google Shape;9429;p9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9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2" name="Google Shape;9432;p9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36" name="Shape 9436"/>
        <p:cNvGrpSpPr/>
        <p:nvPr/>
      </p:nvGrpSpPr>
      <p:grpSpPr>
        <a:xfrm>
          <a:off x="0" y="0"/>
          <a:ext cx="0" cy="0"/>
          <a:chOff x="0" y="0"/>
          <a:chExt cx="0" cy="0"/>
        </a:xfrm>
      </p:grpSpPr>
      <p:pic>
        <p:nvPicPr>
          <p:cNvPr id="9437" name="Google Shape;9437;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48"/>
          <p:cNvSpPr txBox="1"/>
          <p:nvPr>
            <p:ph idx="1" type="subTitle"/>
          </p:nvPr>
        </p:nvSpPr>
        <p:spPr>
          <a:xfrm>
            <a:off x="715100" y="1950825"/>
            <a:ext cx="5058000" cy="162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it’s the smallest planet</a:t>
            </a:r>
            <a:endParaRPr/>
          </a:p>
        </p:txBody>
      </p:sp>
      <p:sp>
        <p:nvSpPr>
          <p:cNvPr id="1023" name="Google Shape;1023;p48"/>
          <p:cNvSpPr txBox="1"/>
          <p:nvPr>
            <p:ph type="title"/>
          </p:nvPr>
        </p:nvSpPr>
        <p:spPr>
          <a:xfrm>
            <a:off x="715100" y="1177375"/>
            <a:ext cx="5058000" cy="51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grpSp>
        <p:nvGrpSpPr>
          <p:cNvPr id="1024" name="Google Shape;1024;p48"/>
          <p:cNvGrpSpPr/>
          <p:nvPr/>
        </p:nvGrpSpPr>
        <p:grpSpPr>
          <a:xfrm>
            <a:off x="420852" y="1021500"/>
            <a:ext cx="5808248" cy="797775"/>
            <a:chOff x="420852" y="1021500"/>
            <a:chExt cx="5808248" cy="797775"/>
          </a:xfrm>
        </p:grpSpPr>
        <p:cxnSp>
          <p:nvCxnSpPr>
            <p:cNvPr id="1025" name="Google Shape;1025;p48"/>
            <p:cNvCxnSpPr/>
            <p:nvPr/>
          </p:nvCxnSpPr>
          <p:spPr>
            <a:xfrm>
              <a:off x="420852" y="1021500"/>
              <a:ext cx="5808248" cy="0"/>
            </a:xfrm>
            <a:prstGeom prst="straightConnector1">
              <a:avLst/>
            </a:prstGeom>
            <a:noFill/>
            <a:ln cap="flat" cmpd="sng" w="19050">
              <a:solidFill>
                <a:schemeClr val="dk2"/>
              </a:solidFill>
              <a:prstDash val="solid"/>
              <a:round/>
              <a:headEnd len="med" w="med" type="none"/>
              <a:tailEnd len="med" w="med" type="none"/>
            </a:ln>
          </p:spPr>
        </p:cxnSp>
        <p:cxnSp>
          <p:nvCxnSpPr>
            <p:cNvPr id="1026" name="Google Shape;1026;p48"/>
            <p:cNvCxnSpPr/>
            <p:nvPr/>
          </p:nvCxnSpPr>
          <p:spPr>
            <a:xfrm>
              <a:off x="429866" y="1819275"/>
              <a:ext cx="5797925"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49"/>
          <p:cNvSpPr txBox="1"/>
          <p:nvPr>
            <p:ph idx="1" type="subTitle"/>
          </p:nvPr>
        </p:nvSpPr>
        <p:spPr>
          <a:xfrm>
            <a:off x="1553700" y="2916900"/>
            <a:ext cx="6036600" cy="9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1032" name="Google Shape;1032;p49"/>
          <p:cNvSpPr txBox="1"/>
          <p:nvPr>
            <p:ph type="title"/>
          </p:nvPr>
        </p:nvSpPr>
        <p:spPr>
          <a:xfrm>
            <a:off x="1553700" y="1158900"/>
            <a:ext cx="6036600" cy="14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grpSp>
        <p:nvGrpSpPr>
          <p:cNvPr id="1033" name="Google Shape;1033;p49"/>
          <p:cNvGrpSpPr/>
          <p:nvPr/>
        </p:nvGrpSpPr>
        <p:grpSpPr>
          <a:xfrm>
            <a:off x="418189" y="785192"/>
            <a:ext cx="8306100" cy="2117005"/>
            <a:chOff x="418189" y="785192"/>
            <a:chExt cx="8306100" cy="2117005"/>
          </a:xfrm>
        </p:grpSpPr>
        <p:cxnSp>
          <p:nvCxnSpPr>
            <p:cNvPr id="1034" name="Google Shape;1034;p49"/>
            <p:cNvCxnSpPr/>
            <p:nvPr/>
          </p:nvCxnSpPr>
          <p:spPr>
            <a:xfrm rot="10800000">
              <a:off x="418189" y="2902196"/>
              <a:ext cx="8306100" cy="0"/>
            </a:xfrm>
            <a:prstGeom prst="straightConnector1">
              <a:avLst/>
            </a:prstGeom>
            <a:noFill/>
            <a:ln cap="flat" cmpd="sng" w="19050">
              <a:solidFill>
                <a:schemeClr val="dk2"/>
              </a:solidFill>
              <a:prstDash val="solid"/>
              <a:round/>
              <a:headEnd len="med" w="med" type="none"/>
              <a:tailEnd len="med" w="med" type="none"/>
            </a:ln>
          </p:spPr>
        </p:cxnSp>
        <p:cxnSp>
          <p:nvCxnSpPr>
            <p:cNvPr id="1035" name="Google Shape;1035;p49"/>
            <p:cNvCxnSpPr/>
            <p:nvPr/>
          </p:nvCxnSpPr>
          <p:spPr>
            <a:xfrm rot="10800000">
              <a:off x="418723" y="785192"/>
              <a:ext cx="83049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grpSp>
        <p:nvGrpSpPr>
          <p:cNvPr id="1040" name="Google Shape;1040;p50"/>
          <p:cNvGrpSpPr/>
          <p:nvPr/>
        </p:nvGrpSpPr>
        <p:grpSpPr>
          <a:xfrm>
            <a:off x="5994594" y="1427411"/>
            <a:ext cx="548799" cy="547343"/>
            <a:chOff x="-30345325" y="3184750"/>
            <a:chExt cx="292225" cy="291450"/>
          </a:xfrm>
        </p:grpSpPr>
        <p:sp>
          <p:nvSpPr>
            <p:cNvPr id="1041" name="Google Shape;1041;p5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50"/>
          <p:cNvSpPr/>
          <p:nvPr/>
        </p:nvSpPr>
        <p:spPr>
          <a:xfrm>
            <a:off x="2600616" y="1427373"/>
            <a:ext cx="547343" cy="547296"/>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0"/>
          <p:cNvSpPr txBox="1"/>
          <p:nvPr>
            <p:ph idx="3" type="subTitle"/>
          </p:nvPr>
        </p:nvSpPr>
        <p:spPr>
          <a:xfrm>
            <a:off x="1282625" y="2971894"/>
            <a:ext cx="3185400" cy="1863000"/>
          </a:xfrm>
          <a:prstGeom prst="rect">
            <a:avLst/>
          </a:prstGeom>
        </p:spPr>
        <p:txBody>
          <a:bodyPr anchorCtr="0" anchor="ctr" bIns="91425" lIns="137150" spcFirstLastPara="1" rIns="137150"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1048" name="Google Shape;1048;p50"/>
          <p:cNvSpPr txBox="1"/>
          <p:nvPr>
            <p:ph idx="4" type="subTitle"/>
          </p:nvPr>
        </p:nvSpPr>
        <p:spPr>
          <a:xfrm>
            <a:off x="4679581" y="2971775"/>
            <a:ext cx="3180900" cy="1863000"/>
          </a:xfrm>
          <a:prstGeom prst="rect">
            <a:avLst/>
          </a:prstGeom>
        </p:spPr>
        <p:txBody>
          <a:bodyPr anchorCtr="0" anchor="ctr" bIns="91425" lIns="137150" spcFirstLastPara="1" rIns="137150" wrap="square" tIns="91425">
            <a:noAutofit/>
          </a:bodyPr>
          <a:lstStyle/>
          <a:p>
            <a:pPr indent="0" lvl="0" marL="0" rtl="0" algn="ctr">
              <a:spcBef>
                <a:spcPts val="0"/>
              </a:spcBef>
              <a:spcAft>
                <a:spcPts val="0"/>
              </a:spcAft>
              <a:buNone/>
            </a:pPr>
            <a:r>
              <a:rPr lang="en"/>
              <a:t>Venus has a beautiful name and is the second planet from the Sun. It is hot and has a super poisonous atmosphere</a:t>
            </a:r>
            <a:endParaRPr/>
          </a:p>
        </p:txBody>
      </p:sp>
      <p:sp>
        <p:nvSpPr>
          <p:cNvPr id="1049" name="Google Shape;1049;p50"/>
          <p:cNvSpPr txBox="1"/>
          <p:nvPr>
            <p:ph type="title"/>
          </p:nvPr>
        </p:nvSpPr>
        <p:spPr>
          <a:xfrm>
            <a:off x="720000" y="624825"/>
            <a:ext cx="77088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VS. SOLUTION</a:t>
            </a:r>
            <a:endParaRPr/>
          </a:p>
        </p:txBody>
      </p:sp>
      <p:sp>
        <p:nvSpPr>
          <p:cNvPr id="1050" name="Google Shape;1050;p50"/>
          <p:cNvSpPr txBox="1"/>
          <p:nvPr>
            <p:ph idx="1" type="subTitle"/>
          </p:nvPr>
        </p:nvSpPr>
        <p:spPr>
          <a:xfrm>
            <a:off x="1176875" y="2204076"/>
            <a:ext cx="3396900" cy="7677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1051" name="Google Shape;1051;p50"/>
          <p:cNvSpPr txBox="1"/>
          <p:nvPr>
            <p:ph idx="2" type="subTitle"/>
          </p:nvPr>
        </p:nvSpPr>
        <p:spPr>
          <a:xfrm>
            <a:off x="4573831" y="2204076"/>
            <a:ext cx="3392400" cy="767700"/>
          </a:xfrm>
          <a:prstGeom prst="rect">
            <a:avLst/>
          </a:prstGeom>
          <a:solidFill>
            <a:schemeClr val="accent3"/>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grpSp>
        <p:nvGrpSpPr>
          <p:cNvPr id="1052" name="Google Shape;1052;p50"/>
          <p:cNvGrpSpPr/>
          <p:nvPr/>
        </p:nvGrpSpPr>
        <p:grpSpPr>
          <a:xfrm>
            <a:off x="420900" y="535050"/>
            <a:ext cx="8313525" cy="665100"/>
            <a:chOff x="420900" y="535050"/>
            <a:chExt cx="8313525" cy="665100"/>
          </a:xfrm>
        </p:grpSpPr>
        <p:cxnSp>
          <p:nvCxnSpPr>
            <p:cNvPr id="1053" name="Google Shape;1053;p50"/>
            <p:cNvCxnSpPr/>
            <p:nvPr/>
          </p:nvCxnSpPr>
          <p:spPr>
            <a:xfrm>
              <a:off x="420900" y="535050"/>
              <a:ext cx="8310900" cy="0"/>
            </a:xfrm>
            <a:prstGeom prst="straightConnector1">
              <a:avLst/>
            </a:prstGeom>
            <a:noFill/>
            <a:ln cap="flat" cmpd="sng" w="19050">
              <a:solidFill>
                <a:schemeClr val="dk2"/>
              </a:solidFill>
              <a:prstDash val="solid"/>
              <a:round/>
              <a:headEnd len="med" w="med" type="none"/>
              <a:tailEnd len="med" w="med" type="none"/>
            </a:ln>
          </p:spPr>
        </p:cxnSp>
        <p:cxnSp>
          <p:nvCxnSpPr>
            <p:cNvPr id="1054" name="Google Shape;1054;p50"/>
            <p:cNvCxnSpPr/>
            <p:nvPr/>
          </p:nvCxnSpPr>
          <p:spPr>
            <a:xfrm>
              <a:off x="428625" y="1200150"/>
              <a:ext cx="83058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51"/>
          <p:cNvSpPr txBox="1"/>
          <p:nvPr>
            <p:ph type="title"/>
          </p:nvPr>
        </p:nvSpPr>
        <p:spPr>
          <a:xfrm>
            <a:off x="419100" y="2270950"/>
            <a:ext cx="2768400" cy="7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60" name="Google Shape;1060;p51"/>
          <p:cNvSpPr txBox="1"/>
          <p:nvPr>
            <p:ph idx="2" type="title"/>
          </p:nvPr>
        </p:nvSpPr>
        <p:spPr>
          <a:xfrm>
            <a:off x="3187765" y="2270963"/>
            <a:ext cx="2768400" cy="7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61" name="Google Shape;1061;p51"/>
          <p:cNvSpPr txBox="1"/>
          <p:nvPr>
            <p:ph idx="4" type="title"/>
          </p:nvPr>
        </p:nvSpPr>
        <p:spPr>
          <a:xfrm>
            <a:off x="5956412" y="2270963"/>
            <a:ext cx="2768400" cy="7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62" name="Google Shape;1062;p51"/>
          <p:cNvSpPr txBox="1"/>
          <p:nvPr>
            <p:ph idx="1" type="subTitle"/>
          </p:nvPr>
        </p:nvSpPr>
        <p:spPr>
          <a:xfrm>
            <a:off x="756450" y="3314700"/>
            <a:ext cx="2093700" cy="116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entire Solar System</a:t>
            </a:r>
            <a:endParaRPr/>
          </a:p>
        </p:txBody>
      </p:sp>
      <p:sp>
        <p:nvSpPr>
          <p:cNvPr id="1063" name="Google Shape;1063;p51"/>
          <p:cNvSpPr txBox="1"/>
          <p:nvPr>
            <p:ph idx="3" type="subTitle"/>
          </p:nvPr>
        </p:nvSpPr>
        <p:spPr>
          <a:xfrm>
            <a:off x="3524515" y="3314700"/>
            <a:ext cx="2094900" cy="116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 also has extremely high temperatures</a:t>
            </a:r>
            <a:endParaRPr/>
          </a:p>
        </p:txBody>
      </p:sp>
      <p:sp>
        <p:nvSpPr>
          <p:cNvPr id="1064" name="Google Shape;1064;p51"/>
          <p:cNvSpPr txBox="1"/>
          <p:nvPr>
            <p:ph idx="6" type="title"/>
          </p:nvPr>
        </p:nvSpPr>
        <p:spPr>
          <a:xfrm>
            <a:off x="785850" y="624825"/>
            <a:ext cx="7572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DEFINITION OF CONCEPTS</a:t>
            </a:r>
            <a:endParaRPr/>
          </a:p>
        </p:txBody>
      </p:sp>
      <p:sp>
        <p:nvSpPr>
          <p:cNvPr id="1065" name="Google Shape;1065;p51"/>
          <p:cNvSpPr txBox="1"/>
          <p:nvPr>
            <p:ph idx="5" type="subTitle"/>
          </p:nvPr>
        </p:nvSpPr>
        <p:spPr>
          <a:xfrm>
            <a:off x="6293162" y="3314700"/>
            <a:ext cx="2094900" cy="116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an extremely cold place full of iron oxide dust</a:t>
            </a:r>
            <a:endParaRPr/>
          </a:p>
        </p:txBody>
      </p:sp>
      <p:sp>
        <p:nvSpPr>
          <p:cNvPr id="1066" name="Google Shape;1066;p51"/>
          <p:cNvSpPr/>
          <p:nvPr/>
        </p:nvSpPr>
        <p:spPr>
          <a:xfrm>
            <a:off x="4372634" y="1472832"/>
            <a:ext cx="398663" cy="518956"/>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p51"/>
          <p:cNvGrpSpPr/>
          <p:nvPr/>
        </p:nvGrpSpPr>
        <p:grpSpPr>
          <a:xfrm>
            <a:off x="7077782" y="1471395"/>
            <a:ext cx="525660" cy="521830"/>
            <a:chOff x="-21322300" y="3693325"/>
            <a:chExt cx="306400" cy="304150"/>
          </a:xfrm>
        </p:grpSpPr>
        <p:sp>
          <p:nvSpPr>
            <p:cNvPr id="1068" name="Google Shape;1068;p5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51"/>
          <p:cNvGrpSpPr/>
          <p:nvPr/>
        </p:nvGrpSpPr>
        <p:grpSpPr>
          <a:xfrm>
            <a:off x="1539784" y="1487029"/>
            <a:ext cx="527032" cy="490562"/>
            <a:chOff x="-21322300" y="4077125"/>
            <a:chExt cx="307200" cy="285925"/>
          </a:xfrm>
        </p:grpSpPr>
        <p:sp>
          <p:nvSpPr>
            <p:cNvPr id="1073" name="Google Shape;1073;p5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85" name="Google Shape;1085;p51"/>
          <p:cNvCxnSpPr/>
          <p:nvPr/>
        </p:nvCxnSpPr>
        <p:spPr>
          <a:xfrm>
            <a:off x="3184975" y="1200150"/>
            <a:ext cx="0" cy="3633900"/>
          </a:xfrm>
          <a:prstGeom prst="straightConnector1">
            <a:avLst/>
          </a:prstGeom>
          <a:noFill/>
          <a:ln cap="flat" cmpd="sng" w="19050">
            <a:solidFill>
              <a:schemeClr val="dk2"/>
            </a:solidFill>
            <a:prstDash val="solid"/>
            <a:round/>
            <a:headEnd len="med" w="med" type="none"/>
            <a:tailEnd len="med" w="med" type="none"/>
          </a:ln>
        </p:spPr>
      </p:cxnSp>
      <p:cxnSp>
        <p:nvCxnSpPr>
          <p:cNvPr id="1086" name="Google Shape;1086;p51"/>
          <p:cNvCxnSpPr/>
          <p:nvPr/>
        </p:nvCxnSpPr>
        <p:spPr>
          <a:xfrm>
            <a:off x="5956175" y="1200150"/>
            <a:ext cx="0" cy="3633900"/>
          </a:xfrm>
          <a:prstGeom prst="straightConnector1">
            <a:avLst/>
          </a:prstGeom>
          <a:noFill/>
          <a:ln cap="flat" cmpd="sng" w="19050">
            <a:solidFill>
              <a:schemeClr val="dk2"/>
            </a:solidFill>
            <a:prstDash val="solid"/>
            <a:round/>
            <a:headEnd len="med" w="med" type="none"/>
            <a:tailEnd len="med" w="med" type="none"/>
          </a:ln>
        </p:spPr>
      </p:cxnSp>
      <p:grpSp>
        <p:nvGrpSpPr>
          <p:cNvPr id="1087" name="Google Shape;1087;p51"/>
          <p:cNvGrpSpPr/>
          <p:nvPr/>
        </p:nvGrpSpPr>
        <p:grpSpPr>
          <a:xfrm>
            <a:off x="420899" y="535050"/>
            <a:ext cx="8310893" cy="665100"/>
            <a:chOff x="420899" y="535050"/>
            <a:chExt cx="8310893" cy="665100"/>
          </a:xfrm>
        </p:grpSpPr>
        <p:cxnSp>
          <p:nvCxnSpPr>
            <p:cNvPr id="1088" name="Google Shape;1088;p51"/>
            <p:cNvCxnSpPr/>
            <p:nvPr/>
          </p:nvCxnSpPr>
          <p:spPr>
            <a:xfrm>
              <a:off x="420899" y="535050"/>
              <a:ext cx="8308454" cy="0"/>
            </a:xfrm>
            <a:prstGeom prst="straightConnector1">
              <a:avLst/>
            </a:prstGeom>
            <a:noFill/>
            <a:ln cap="flat" cmpd="sng" w="19050">
              <a:solidFill>
                <a:schemeClr val="dk2"/>
              </a:solidFill>
              <a:prstDash val="solid"/>
              <a:round/>
              <a:headEnd len="med" w="med" type="none"/>
              <a:tailEnd len="med" w="med" type="none"/>
            </a:ln>
          </p:spPr>
        </p:cxnSp>
        <p:cxnSp>
          <p:nvCxnSpPr>
            <p:cNvPr id="1089" name="Google Shape;1089;p51"/>
            <p:cNvCxnSpPr/>
            <p:nvPr/>
          </p:nvCxnSpPr>
          <p:spPr>
            <a:xfrm>
              <a:off x="428622" y="1200150"/>
              <a:ext cx="830317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Native American Studies College Major by Slidesgo">
  <a:themeElements>
    <a:clrScheme name="Simple Light">
      <a:dk1>
        <a:srgbClr val="BA5E20"/>
      </a:dk1>
      <a:lt1>
        <a:srgbClr val="FAEFE6"/>
      </a:lt1>
      <a:dk2>
        <a:srgbClr val="434343"/>
      </a:dk2>
      <a:lt2>
        <a:srgbClr val="FFFFFF"/>
      </a:lt2>
      <a:accent1>
        <a:srgbClr val="DDA14B"/>
      </a:accent1>
      <a:accent2>
        <a:srgbClr val="B76262"/>
      </a:accent2>
      <a:accent3>
        <a:srgbClr val="5B7B7C"/>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